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459246acec41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0b7235d1b4686"/>
  </p:sldMasterIdLst>
  <p:sldIdLst>
    <p:sldId xmlns:r="http://schemas.openxmlformats.org/officeDocument/2006/relationships" id="256" r:id="R45d25640e7c244b1"/>
    <p:sldId xmlns:r="http://schemas.openxmlformats.org/officeDocument/2006/relationships" id="257" r:id="Rfa1f610d19dc4492"/>
    <p:sldId xmlns:r="http://schemas.openxmlformats.org/officeDocument/2006/relationships" id="258" r:id="Rad3a5628c01e4067"/>
    <p:sldId xmlns:r="http://schemas.openxmlformats.org/officeDocument/2006/relationships" id="259" r:id="Raef95f9dae6842bb"/>
    <p:sldId xmlns:r="http://schemas.openxmlformats.org/officeDocument/2006/relationships" id="260" r:id="Rf6237961e69d4533"/>
    <p:sldId xmlns:r="http://schemas.openxmlformats.org/officeDocument/2006/relationships" id="261" r:id="Re2a31a6c0ef246f9"/>
    <p:sldId xmlns:r="http://schemas.openxmlformats.org/officeDocument/2006/relationships" id="262" r:id="R8d5772b619494b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0b7235d1b4686" /><Relationship Type="http://schemas.openxmlformats.org/officeDocument/2006/relationships/slide" Target="/ppt/slides/slide1.xml" Id="R45d25640e7c244b1" /><Relationship Type="http://schemas.openxmlformats.org/officeDocument/2006/relationships/slide" Target="/ppt/slides/slide2.xml" Id="Rfa1f610d19dc4492" /><Relationship Type="http://schemas.openxmlformats.org/officeDocument/2006/relationships/slide" Target="/ppt/slides/slide3.xml" Id="Rad3a5628c01e4067" /><Relationship Type="http://schemas.openxmlformats.org/officeDocument/2006/relationships/slide" Target="/ppt/slides/slide4.xml" Id="Raef95f9dae6842bb" /><Relationship Type="http://schemas.openxmlformats.org/officeDocument/2006/relationships/slide" Target="/ppt/slides/slide5.xml" Id="Rf6237961e69d4533" /><Relationship Type="http://schemas.openxmlformats.org/officeDocument/2006/relationships/slide" Target="/ppt/slides/slide6.xml" Id="Re2a31a6c0ef246f9" /><Relationship Type="http://schemas.openxmlformats.org/officeDocument/2006/relationships/slide" Target="/ppt/slides/slide7.xml" Id="R8d5772b619494b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5a38d3d9746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f2648715b4099" /><Relationship Type="http://schemas.openxmlformats.org/officeDocument/2006/relationships/theme" Target="/ppt/slideMasters/theme/theme1.xml" Id="R5704652a3765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af2648715b40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70e60f52a43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f638b6034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1ef533f8d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dc0e8b77745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d5412bc83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c4e62835a43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f46c7f63e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JOSMAG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JOSMAG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29 715 534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917 448 620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