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b54a6a694648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d39ab1e4a7494c"/>
  </p:sldMasterIdLst>
  <p:sldIdLst>
    <p:sldId xmlns:r="http://schemas.openxmlformats.org/officeDocument/2006/relationships" id="256" r:id="R2d681c652ba64f3d"/>
    <p:sldId xmlns:r="http://schemas.openxmlformats.org/officeDocument/2006/relationships" id="257" r:id="Rfcdd8ef5e51e4200"/>
    <p:sldId xmlns:r="http://schemas.openxmlformats.org/officeDocument/2006/relationships" id="258" r:id="R9ac93f4eb5f848da"/>
    <p:sldId xmlns:r="http://schemas.openxmlformats.org/officeDocument/2006/relationships" id="259" r:id="Rf0cb41f067e94a0a"/>
    <p:sldId xmlns:r="http://schemas.openxmlformats.org/officeDocument/2006/relationships" id="260" r:id="R0793a3d4e0154020"/>
    <p:sldId xmlns:r="http://schemas.openxmlformats.org/officeDocument/2006/relationships" id="261" r:id="R5f91f6394b254164"/>
    <p:sldId xmlns:r="http://schemas.openxmlformats.org/officeDocument/2006/relationships" id="262" r:id="R3b1e00c3898540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d39ab1e4a7494c" /><Relationship Type="http://schemas.openxmlformats.org/officeDocument/2006/relationships/slide" Target="/ppt/slides/slide1.xml" Id="R2d681c652ba64f3d" /><Relationship Type="http://schemas.openxmlformats.org/officeDocument/2006/relationships/slide" Target="/ppt/slides/slide2.xml" Id="Rfcdd8ef5e51e4200" /><Relationship Type="http://schemas.openxmlformats.org/officeDocument/2006/relationships/slide" Target="/ppt/slides/slide3.xml" Id="R9ac93f4eb5f848da" /><Relationship Type="http://schemas.openxmlformats.org/officeDocument/2006/relationships/slide" Target="/ppt/slides/slide4.xml" Id="Rf0cb41f067e94a0a" /><Relationship Type="http://schemas.openxmlformats.org/officeDocument/2006/relationships/slide" Target="/ppt/slides/slide5.xml" Id="R0793a3d4e0154020" /><Relationship Type="http://schemas.openxmlformats.org/officeDocument/2006/relationships/slide" Target="/ppt/slides/slide6.xml" Id="R5f91f6394b254164" /><Relationship Type="http://schemas.openxmlformats.org/officeDocument/2006/relationships/slide" Target="/ppt/slides/slide7.xml" Id="R3b1e00c3898540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494a05e5b40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8d6b3d4674bd9" /><Relationship Type="http://schemas.openxmlformats.org/officeDocument/2006/relationships/theme" Target="/ppt/slideMasters/theme/theme1.xml" Id="R0c04fdb3392a42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68d6b3d4674b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7f1a242d54d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fd36be01c4d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929af19664a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cffb3aaa74e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9aa49c7c540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7df39299744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d4f62288f4a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RESSURS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RESSURS REGNSKAP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12 165 241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3 733 251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3 132 418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4 500 824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9 300 324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COMPUTING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CATHRINE LUND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Langgate 57-59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hanne@ressursregnskap.no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www.ressursregnskap.no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917 446 083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