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180c15c9f43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554f6eabe4dcf"/>
  </p:sldMasterIdLst>
  <p:sldIdLst>
    <p:sldId xmlns:r="http://schemas.openxmlformats.org/officeDocument/2006/relationships" id="256" r:id="R3a4f6a6d5ea54f6b"/>
    <p:sldId xmlns:r="http://schemas.openxmlformats.org/officeDocument/2006/relationships" id="257" r:id="R173be4f9592248ef"/>
    <p:sldId xmlns:r="http://schemas.openxmlformats.org/officeDocument/2006/relationships" id="258" r:id="R55af911000c54e19"/>
    <p:sldId xmlns:r="http://schemas.openxmlformats.org/officeDocument/2006/relationships" id="259" r:id="Rd5807a2ecb074db8"/>
    <p:sldId xmlns:r="http://schemas.openxmlformats.org/officeDocument/2006/relationships" id="260" r:id="R7852d683b6c64179"/>
    <p:sldId xmlns:r="http://schemas.openxmlformats.org/officeDocument/2006/relationships" id="261" r:id="R759220a6bb9b4834"/>
    <p:sldId xmlns:r="http://schemas.openxmlformats.org/officeDocument/2006/relationships" id="262" r:id="R367b26265020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554f6eabe4dcf" /><Relationship Type="http://schemas.openxmlformats.org/officeDocument/2006/relationships/slide" Target="/ppt/slides/slide1.xml" Id="R3a4f6a6d5ea54f6b" /><Relationship Type="http://schemas.openxmlformats.org/officeDocument/2006/relationships/slide" Target="/ppt/slides/slide2.xml" Id="R173be4f9592248ef" /><Relationship Type="http://schemas.openxmlformats.org/officeDocument/2006/relationships/slide" Target="/ppt/slides/slide3.xml" Id="R55af911000c54e19" /><Relationship Type="http://schemas.openxmlformats.org/officeDocument/2006/relationships/slide" Target="/ppt/slides/slide4.xml" Id="Rd5807a2ecb074db8" /><Relationship Type="http://schemas.openxmlformats.org/officeDocument/2006/relationships/slide" Target="/ppt/slides/slide5.xml" Id="R7852d683b6c64179" /><Relationship Type="http://schemas.openxmlformats.org/officeDocument/2006/relationships/slide" Target="/ppt/slides/slide6.xml" Id="R759220a6bb9b4834" /><Relationship Type="http://schemas.openxmlformats.org/officeDocument/2006/relationships/slide" Target="/ppt/slides/slide7.xml" Id="R367b26265020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84de1b197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c0f7ce56e4f08" /><Relationship Type="http://schemas.openxmlformats.org/officeDocument/2006/relationships/theme" Target="/ppt/slideMasters/theme/theme1.xml" Id="Rb1f020ba4596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9c0f7ce56e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10e2d7e4e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88499049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bcc223172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01d698903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b9181aa4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adc39ca17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0de809db0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GEFI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31 298 046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39 458 381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42 548 771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1348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917 405 956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GEFI AS</a:t>
            </a:r>
          </a:p>
        </p:txBody>
      </p:sp>
    </p:spTree>
  </p:cSld>
  <p:clrMapOvr>
    <a:masterClrMapping xmlns:a="http://schemas.openxmlformats.org/drawingml/2006/main"/>
  </p:clrMapOvr>
</p:sld>
</file>