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c7e1d354e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bdce937fa424f"/>
  </p:sldMasterIdLst>
  <p:sldIdLst>
    <p:sldId xmlns:r="http://schemas.openxmlformats.org/officeDocument/2006/relationships" id="256" r:id="Rf535f3bbb8a54824"/>
    <p:sldId xmlns:r="http://schemas.openxmlformats.org/officeDocument/2006/relationships" id="257" r:id="R92c37a7e24a44d01"/>
    <p:sldId xmlns:r="http://schemas.openxmlformats.org/officeDocument/2006/relationships" id="258" r:id="R449c9165548c4b85"/>
    <p:sldId xmlns:r="http://schemas.openxmlformats.org/officeDocument/2006/relationships" id="259" r:id="R3c0d4f74825e4163"/>
    <p:sldId xmlns:r="http://schemas.openxmlformats.org/officeDocument/2006/relationships" id="260" r:id="Refdb27e878944ca5"/>
    <p:sldId xmlns:r="http://schemas.openxmlformats.org/officeDocument/2006/relationships" id="261" r:id="Ra0e561f81e2c44dd"/>
    <p:sldId xmlns:r="http://schemas.openxmlformats.org/officeDocument/2006/relationships" id="262" r:id="Rf3e239224539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bdce937fa424f" /><Relationship Type="http://schemas.openxmlformats.org/officeDocument/2006/relationships/slide" Target="/ppt/slides/slide1.xml" Id="Rf535f3bbb8a54824" /><Relationship Type="http://schemas.openxmlformats.org/officeDocument/2006/relationships/slide" Target="/ppt/slides/slide2.xml" Id="R92c37a7e24a44d01" /><Relationship Type="http://schemas.openxmlformats.org/officeDocument/2006/relationships/slide" Target="/ppt/slides/slide3.xml" Id="R449c9165548c4b85" /><Relationship Type="http://schemas.openxmlformats.org/officeDocument/2006/relationships/slide" Target="/ppt/slides/slide4.xml" Id="R3c0d4f74825e4163" /><Relationship Type="http://schemas.openxmlformats.org/officeDocument/2006/relationships/slide" Target="/ppt/slides/slide5.xml" Id="Refdb27e878944ca5" /><Relationship Type="http://schemas.openxmlformats.org/officeDocument/2006/relationships/slide" Target="/ppt/slides/slide6.xml" Id="Ra0e561f81e2c44dd" /><Relationship Type="http://schemas.openxmlformats.org/officeDocument/2006/relationships/slide" Target="/ppt/slides/slide7.xml" Id="Rf3e239224539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06a5ca70d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997612604e5c" /><Relationship Type="http://schemas.openxmlformats.org/officeDocument/2006/relationships/theme" Target="/ppt/slideMasters/theme/theme1.xml" Id="R140d7a7b092b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e99761260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da9216f7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93498437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7c339078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3bb68192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56649de5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e5ff0fc6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ad7754a7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