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28cd08b7745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591adf79f4f8d"/>
  </p:sldMasterIdLst>
  <p:sldIdLst>
    <p:sldId xmlns:r="http://schemas.openxmlformats.org/officeDocument/2006/relationships" id="256" r:id="Rd1655d2a16804746"/>
    <p:sldId xmlns:r="http://schemas.openxmlformats.org/officeDocument/2006/relationships" id="257" r:id="Rdfc3daa908904a22"/>
    <p:sldId xmlns:r="http://schemas.openxmlformats.org/officeDocument/2006/relationships" id="258" r:id="R7c8a6eb1a68648c7"/>
    <p:sldId xmlns:r="http://schemas.openxmlformats.org/officeDocument/2006/relationships" id="259" r:id="R561e3fff2a6147d7"/>
    <p:sldId xmlns:r="http://schemas.openxmlformats.org/officeDocument/2006/relationships" id="260" r:id="Rbb6e4275703146a1"/>
    <p:sldId xmlns:r="http://schemas.openxmlformats.org/officeDocument/2006/relationships" id="261" r:id="R00ca99cbb50f4b54"/>
    <p:sldId xmlns:r="http://schemas.openxmlformats.org/officeDocument/2006/relationships" id="262" r:id="R1c6786bd1704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591adf79f4f8d" /><Relationship Type="http://schemas.openxmlformats.org/officeDocument/2006/relationships/slide" Target="/ppt/slides/slide1.xml" Id="Rd1655d2a16804746" /><Relationship Type="http://schemas.openxmlformats.org/officeDocument/2006/relationships/slide" Target="/ppt/slides/slide2.xml" Id="Rdfc3daa908904a22" /><Relationship Type="http://schemas.openxmlformats.org/officeDocument/2006/relationships/slide" Target="/ppt/slides/slide3.xml" Id="R7c8a6eb1a68648c7" /><Relationship Type="http://schemas.openxmlformats.org/officeDocument/2006/relationships/slide" Target="/ppt/slides/slide4.xml" Id="R561e3fff2a6147d7" /><Relationship Type="http://schemas.openxmlformats.org/officeDocument/2006/relationships/slide" Target="/ppt/slides/slide5.xml" Id="Rbb6e4275703146a1" /><Relationship Type="http://schemas.openxmlformats.org/officeDocument/2006/relationships/slide" Target="/ppt/slides/slide6.xml" Id="R00ca99cbb50f4b54" /><Relationship Type="http://schemas.openxmlformats.org/officeDocument/2006/relationships/slide" Target="/ppt/slides/slide7.xml" Id="R1c6786bd1704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98911ecf0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9d03bcfe243c1" /><Relationship Type="http://schemas.openxmlformats.org/officeDocument/2006/relationships/theme" Target="/ppt/slideMasters/theme/theme1.xml" Id="Rd4005f827828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9d03bcfe2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a52f5dca4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73812c425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675ccfd80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0204a28da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a92ed5a7d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5c9e3137e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b35e53a9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76 798 591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