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42f7d2a00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62ed990b84c99"/>
  </p:sldMasterIdLst>
  <p:sldIdLst>
    <p:sldId xmlns:r="http://schemas.openxmlformats.org/officeDocument/2006/relationships" id="256" r:id="R23c32e56d1664121"/>
    <p:sldId xmlns:r="http://schemas.openxmlformats.org/officeDocument/2006/relationships" id="257" r:id="R5f5c00b53b16439c"/>
    <p:sldId xmlns:r="http://schemas.openxmlformats.org/officeDocument/2006/relationships" id="258" r:id="Rcb025d848c884f7a"/>
    <p:sldId xmlns:r="http://schemas.openxmlformats.org/officeDocument/2006/relationships" id="259" r:id="R19b03f0c18d04a7d"/>
    <p:sldId xmlns:r="http://schemas.openxmlformats.org/officeDocument/2006/relationships" id="260" r:id="R2f66af92932e408b"/>
    <p:sldId xmlns:r="http://schemas.openxmlformats.org/officeDocument/2006/relationships" id="261" r:id="Rfccbbac3d93446c7"/>
    <p:sldId xmlns:r="http://schemas.openxmlformats.org/officeDocument/2006/relationships" id="262" r:id="R6aa1a502de5f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62ed990b84c99" /><Relationship Type="http://schemas.openxmlformats.org/officeDocument/2006/relationships/slide" Target="/ppt/slides/slide1.xml" Id="R23c32e56d1664121" /><Relationship Type="http://schemas.openxmlformats.org/officeDocument/2006/relationships/slide" Target="/ppt/slides/slide2.xml" Id="R5f5c00b53b16439c" /><Relationship Type="http://schemas.openxmlformats.org/officeDocument/2006/relationships/slide" Target="/ppt/slides/slide3.xml" Id="Rcb025d848c884f7a" /><Relationship Type="http://schemas.openxmlformats.org/officeDocument/2006/relationships/slide" Target="/ppt/slides/slide4.xml" Id="R19b03f0c18d04a7d" /><Relationship Type="http://schemas.openxmlformats.org/officeDocument/2006/relationships/slide" Target="/ppt/slides/slide5.xml" Id="R2f66af92932e408b" /><Relationship Type="http://schemas.openxmlformats.org/officeDocument/2006/relationships/slide" Target="/ppt/slides/slide6.xml" Id="Rfccbbac3d93446c7" /><Relationship Type="http://schemas.openxmlformats.org/officeDocument/2006/relationships/slide" Target="/ppt/slides/slide7.xml" Id="R6aa1a502de5f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4895ca4cd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ac982b5ce4ef4" /><Relationship Type="http://schemas.openxmlformats.org/officeDocument/2006/relationships/theme" Target="/ppt/slideMasters/theme/theme1.xml" Id="R16be3f5def23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ac982b5ce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82b6b0ae0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801fd86a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ed4190335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28b40ba1c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ffe6a11e2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27e108df5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dc33516c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AMNOC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4 989 227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