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a220989807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41198e8e64aa4"/>
  </p:sldMasterIdLst>
  <p:sldIdLst>
    <p:sldId xmlns:r="http://schemas.openxmlformats.org/officeDocument/2006/relationships" id="256" r:id="Rd60c2ed6ce6542da"/>
    <p:sldId xmlns:r="http://schemas.openxmlformats.org/officeDocument/2006/relationships" id="257" r:id="Rdbacf8686aca41b6"/>
    <p:sldId xmlns:r="http://schemas.openxmlformats.org/officeDocument/2006/relationships" id="258" r:id="Rd12556449c6e486a"/>
    <p:sldId xmlns:r="http://schemas.openxmlformats.org/officeDocument/2006/relationships" id="259" r:id="R9318b9c859934405"/>
    <p:sldId xmlns:r="http://schemas.openxmlformats.org/officeDocument/2006/relationships" id="260" r:id="R834c446686f44de3"/>
    <p:sldId xmlns:r="http://schemas.openxmlformats.org/officeDocument/2006/relationships" id="261" r:id="Rf021fbbac619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41198e8e64aa4" /><Relationship Type="http://schemas.openxmlformats.org/officeDocument/2006/relationships/slide" Target="/ppt/slides/slide1.xml" Id="Rd60c2ed6ce6542da" /><Relationship Type="http://schemas.openxmlformats.org/officeDocument/2006/relationships/slide" Target="/ppt/slides/slide2.xml" Id="Rdbacf8686aca41b6" /><Relationship Type="http://schemas.openxmlformats.org/officeDocument/2006/relationships/slide" Target="/ppt/slides/slide3.xml" Id="Rd12556449c6e486a" /><Relationship Type="http://schemas.openxmlformats.org/officeDocument/2006/relationships/slide" Target="/ppt/slides/slide4.xml" Id="R9318b9c859934405" /><Relationship Type="http://schemas.openxmlformats.org/officeDocument/2006/relationships/slide" Target="/ppt/slides/slide5.xml" Id="R834c446686f44de3" /><Relationship Type="http://schemas.openxmlformats.org/officeDocument/2006/relationships/slide" Target="/ppt/slides/slide6.xml" Id="Rf021fbbac619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663ad104140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9fa21b7bf4023" /><Relationship Type="http://schemas.openxmlformats.org/officeDocument/2006/relationships/theme" Target="/ppt/slideMasters/theme/theme1.xml" Id="R5b02f920d32b4d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9fa21b7bf40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fd8404e494d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14070f7f946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a571db35d4f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fe01205cf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5bbc9f7e148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3144d8dc548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AMNOC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Bråtasvingen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