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87ddbf2c8740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33e8b6fe8402d"/>
  </p:sldMasterIdLst>
  <p:sldIdLst>
    <p:sldId xmlns:r="http://schemas.openxmlformats.org/officeDocument/2006/relationships" id="256" r:id="R2e5056b415304c92"/>
    <p:sldId xmlns:r="http://schemas.openxmlformats.org/officeDocument/2006/relationships" id="257" r:id="R571517fa608b49ab"/>
    <p:sldId xmlns:r="http://schemas.openxmlformats.org/officeDocument/2006/relationships" id="258" r:id="R20cbebeb1dcb4925"/>
    <p:sldId xmlns:r="http://schemas.openxmlformats.org/officeDocument/2006/relationships" id="259" r:id="R0e73d8c9fa204c62"/>
    <p:sldId xmlns:r="http://schemas.openxmlformats.org/officeDocument/2006/relationships" id="260" r:id="Rd37e1614605744eb"/>
    <p:sldId xmlns:r="http://schemas.openxmlformats.org/officeDocument/2006/relationships" id="261" r:id="R498c7ceeaacf4a0e"/>
    <p:sldId xmlns:r="http://schemas.openxmlformats.org/officeDocument/2006/relationships" id="262" r:id="R7ae57275c6ff4d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33e8b6fe8402d" /><Relationship Type="http://schemas.openxmlformats.org/officeDocument/2006/relationships/slide" Target="/ppt/slides/slide1.xml" Id="R2e5056b415304c92" /><Relationship Type="http://schemas.openxmlformats.org/officeDocument/2006/relationships/slide" Target="/ppt/slides/slide2.xml" Id="R571517fa608b49ab" /><Relationship Type="http://schemas.openxmlformats.org/officeDocument/2006/relationships/slide" Target="/ppt/slides/slide3.xml" Id="R20cbebeb1dcb4925" /><Relationship Type="http://schemas.openxmlformats.org/officeDocument/2006/relationships/slide" Target="/ppt/slides/slide4.xml" Id="R0e73d8c9fa204c62" /><Relationship Type="http://schemas.openxmlformats.org/officeDocument/2006/relationships/slide" Target="/ppt/slides/slide5.xml" Id="Rd37e1614605744eb" /><Relationship Type="http://schemas.openxmlformats.org/officeDocument/2006/relationships/slide" Target="/ppt/slides/slide6.xml" Id="R498c7ceeaacf4a0e" /><Relationship Type="http://schemas.openxmlformats.org/officeDocument/2006/relationships/slide" Target="/ppt/slides/slide7.xml" Id="R7ae57275c6ff4d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8c43e0da2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18aadc774497c" /><Relationship Type="http://schemas.openxmlformats.org/officeDocument/2006/relationships/theme" Target="/ppt/slideMasters/theme/theme1.xml" Id="R36f50511a7f343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18aadc77449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eef2396c3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b1b420c0d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5829e0f740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504b2359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9e78bee5148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747bb6704c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d913e544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INNOFI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INNOFI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JARI TERO KALEVI TAKALA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KRISTINE VATN TAKALA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Hoemsvegen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7019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917 199 043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INNOFI AS</a:t>
            </a:r>
          </a:p>
        </p:txBody>
      </p:sp>
    </p:spTree>
  </p:cSld>
  <p:clrMapOvr>
    <a:masterClrMapping xmlns:a="http://schemas.openxmlformats.org/drawingml/2006/main"/>
  </p:clrMapOvr>
</p:sld>
</file>