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a1915029f2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4398a4d5b4114"/>
  </p:sldMasterIdLst>
  <p:sldIdLst>
    <p:sldId xmlns:r="http://schemas.openxmlformats.org/officeDocument/2006/relationships" id="256" r:id="R106fb24d64af449b"/>
    <p:sldId xmlns:r="http://schemas.openxmlformats.org/officeDocument/2006/relationships" id="257" r:id="Re13666d1eca14d1a"/>
    <p:sldId xmlns:r="http://schemas.openxmlformats.org/officeDocument/2006/relationships" id="258" r:id="Rc5cd9563251b4a0e"/>
    <p:sldId xmlns:r="http://schemas.openxmlformats.org/officeDocument/2006/relationships" id="259" r:id="R313c8bea5cc74732"/>
    <p:sldId xmlns:r="http://schemas.openxmlformats.org/officeDocument/2006/relationships" id="260" r:id="R7367fd3894de4d7a"/>
    <p:sldId xmlns:r="http://schemas.openxmlformats.org/officeDocument/2006/relationships" id="261" r:id="R2ebe52896e7e4ab6"/>
    <p:sldId xmlns:r="http://schemas.openxmlformats.org/officeDocument/2006/relationships" id="262" r:id="R3c02ec69fe7e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4398a4d5b4114" /><Relationship Type="http://schemas.openxmlformats.org/officeDocument/2006/relationships/slide" Target="/ppt/slides/slide1.xml" Id="R106fb24d64af449b" /><Relationship Type="http://schemas.openxmlformats.org/officeDocument/2006/relationships/slide" Target="/ppt/slides/slide2.xml" Id="Re13666d1eca14d1a" /><Relationship Type="http://schemas.openxmlformats.org/officeDocument/2006/relationships/slide" Target="/ppt/slides/slide3.xml" Id="Rc5cd9563251b4a0e" /><Relationship Type="http://schemas.openxmlformats.org/officeDocument/2006/relationships/slide" Target="/ppt/slides/slide4.xml" Id="R313c8bea5cc74732" /><Relationship Type="http://schemas.openxmlformats.org/officeDocument/2006/relationships/slide" Target="/ppt/slides/slide5.xml" Id="R7367fd3894de4d7a" /><Relationship Type="http://schemas.openxmlformats.org/officeDocument/2006/relationships/slide" Target="/ppt/slides/slide6.xml" Id="R2ebe52896e7e4ab6" /><Relationship Type="http://schemas.openxmlformats.org/officeDocument/2006/relationships/slide" Target="/ppt/slides/slide7.xml" Id="R3c02ec69fe7e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51d1218e548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937134d248f5" /><Relationship Type="http://schemas.openxmlformats.org/officeDocument/2006/relationships/theme" Target="/ppt/slideMasters/theme/theme1.xml" Id="R6d6bbf3cdbfe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7937134d248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baeadc83a48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5f5b9e01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ecb5b6c4b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321083854b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29ea7b55b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549669c143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f39f489f40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1 757 005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2 115 436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Bestumveien 86J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henning@insignis.no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917 193 428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CAPITAL AS</a:t>
            </a:r>
          </a:p>
        </p:txBody>
      </p:sp>
    </p:spTree>
  </p:cSld>
  <p:clrMapOvr>
    <a:masterClrMapping xmlns:a="http://schemas.openxmlformats.org/drawingml/2006/main"/>
  </p:clrMapOvr>
</p:sld>
</file>