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831e55169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58cae786f468c"/>
  </p:sldMasterIdLst>
  <p:sldIdLst>
    <p:sldId xmlns:r="http://schemas.openxmlformats.org/officeDocument/2006/relationships" id="256" r:id="R386d2dc967564dfe"/>
    <p:sldId xmlns:r="http://schemas.openxmlformats.org/officeDocument/2006/relationships" id="257" r:id="Rfe81e53584b74f5c"/>
    <p:sldId xmlns:r="http://schemas.openxmlformats.org/officeDocument/2006/relationships" id="258" r:id="Rf47fc212eb774014"/>
    <p:sldId xmlns:r="http://schemas.openxmlformats.org/officeDocument/2006/relationships" id="259" r:id="R6f8099e314c04a83"/>
    <p:sldId xmlns:r="http://schemas.openxmlformats.org/officeDocument/2006/relationships" id="260" r:id="R8c04ea866d8a42b8"/>
    <p:sldId xmlns:r="http://schemas.openxmlformats.org/officeDocument/2006/relationships" id="261" r:id="Rd6c2db2b079f478f"/>
    <p:sldId xmlns:r="http://schemas.openxmlformats.org/officeDocument/2006/relationships" id="262" r:id="R2404cfee2e44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58cae786f468c" /><Relationship Type="http://schemas.openxmlformats.org/officeDocument/2006/relationships/slide" Target="/ppt/slides/slide1.xml" Id="R386d2dc967564dfe" /><Relationship Type="http://schemas.openxmlformats.org/officeDocument/2006/relationships/slide" Target="/ppt/slides/slide2.xml" Id="Rfe81e53584b74f5c" /><Relationship Type="http://schemas.openxmlformats.org/officeDocument/2006/relationships/slide" Target="/ppt/slides/slide3.xml" Id="Rf47fc212eb774014" /><Relationship Type="http://schemas.openxmlformats.org/officeDocument/2006/relationships/slide" Target="/ppt/slides/slide4.xml" Id="R6f8099e314c04a83" /><Relationship Type="http://schemas.openxmlformats.org/officeDocument/2006/relationships/slide" Target="/ppt/slides/slide5.xml" Id="R8c04ea866d8a42b8" /><Relationship Type="http://schemas.openxmlformats.org/officeDocument/2006/relationships/slide" Target="/ppt/slides/slide6.xml" Id="Rd6c2db2b079f478f" /><Relationship Type="http://schemas.openxmlformats.org/officeDocument/2006/relationships/slide" Target="/ppt/slides/slide7.xml" Id="R2404cfee2e44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dcc2ebb3c4f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8fe1ff1447ca" /><Relationship Type="http://schemas.openxmlformats.org/officeDocument/2006/relationships/theme" Target="/ppt/slideMasters/theme/theme1.xml" Id="Rf6fe4a3f3130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e8fe1ff14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7178dca47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4317d407c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3e38ae6c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538669e4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50309c137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710d1938b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a35e10aa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