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dc5d913cc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a409a665e4c7a"/>
  </p:sldMasterIdLst>
  <p:sldIdLst>
    <p:sldId xmlns:r="http://schemas.openxmlformats.org/officeDocument/2006/relationships" id="256" r:id="R7188a6cd06cd4d37"/>
    <p:sldId xmlns:r="http://schemas.openxmlformats.org/officeDocument/2006/relationships" id="257" r:id="R7ab3ecab46cf4898"/>
    <p:sldId xmlns:r="http://schemas.openxmlformats.org/officeDocument/2006/relationships" id="258" r:id="Re3a8ac3b304c4ec6"/>
    <p:sldId xmlns:r="http://schemas.openxmlformats.org/officeDocument/2006/relationships" id="259" r:id="R3ba868e9dc1d444a"/>
    <p:sldId xmlns:r="http://schemas.openxmlformats.org/officeDocument/2006/relationships" id="260" r:id="R56cf98ab6f504c8f"/>
    <p:sldId xmlns:r="http://schemas.openxmlformats.org/officeDocument/2006/relationships" id="261" r:id="Re1c165fbdec6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a409a665e4c7a" /><Relationship Type="http://schemas.openxmlformats.org/officeDocument/2006/relationships/slide" Target="/ppt/slides/slide1.xml" Id="R7188a6cd06cd4d37" /><Relationship Type="http://schemas.openxmlformats.org/officeDocument/2006/relationships/slide" Target="/ppt/slides/slide2.xml" Id="R7ab3ecab46cf4898" /><Relationship Type="http://schemas.openxmlformats.org/officeDocument/2006/relationships/slide" Target="/ppt/slides/slide3.xml" Id="Re3a8ac3b304c4ec6" /><Relationship Type="http://schemas.openxmlformats.org/officeDocument/2006/relationships/slide" Target="/ppt/slides/slide4.xml" Id="R3ba868e9dc1d444a" /><Relationship Type="http://schemas.openxmlformats.org/officeDocument/2006/relationships/slide" Target="/ppt/slides/slide5.xml" Id="R56cf98ab6f504c8f" /><Relationship Type="http://schemas.openxmlformats.org/officeDocument/2006/relationships/slide" Target="/ppt/slides/slide6.xml" Id="Re1c165fbdec6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8761218cb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8961d17e45d5" /><Relationship Type="http://schemas.openxmlformats.org/officeDocument/2006/relationships/theme" Target="/ppt/slideMasters/theme/theme1.xml" Id="Rc3870a35d720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58961d17e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8f3dbf06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c00bd9e0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46c99764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85fbf6ad4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ef980396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ca1859810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