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d97ede1fc8641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90225b0b6046c0"/>
  </p:sldMasterIdLst>
  <p:sldIdLst>
    <p:sldId xmlns:r="http://schemas.openxmlformats.org/officeDocument/2006/relationships" id="256" r:id="R6a9aa82d4f9e4258"/>
    <p:sldId xmlns:r="http://schemas.openxmlformats.org/officeDocument/2006/relationships" id="257" r:id="Rb37970170ce943f1"/>
    <p:sldId xmlns:r="http://schemas.openxmlformats.org/officeDocument/2006/relationships" id="258" r:id="R684091383d7848be"/>
    <p:sldId xmlns:r="http://schemas.openxmlformats.org/officeDocument/2006/relationships" id="259" r:id="Rc5d8360489174b7a"/>
    <p:sldId xmlns:r="http://schemas.openxmlformats.org/officeDocument/2006/relationships" id="260" r:id="Rb34e9677fca540f0"/>
    <p:sldId xmlns:r="http://schemas.openxmlformats.org/officeDocument/2006/relationships" id="261" r:id="R7a51ca9b932c400e"/>
    <p:sldId xmlns:r="http://schemas.openxmlformats.org/officeDocument/2006/relationships" id="262" r:id="R4d010ae3115549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90225b0b6046c0" /><Relationship Type="http://schemas.openxmlformats.org/officeDocument/2006/relationships/slide" Target="/ppt/slides/slide1.xml" Id="R6a9aa82d4f9e4258" /><Relationship Type="http://schemas.openxmlformats.org/officeDocument/2006/relationships/slide" Target="/ppt/slides/slide2.xml" Id="Rb37970170ce943f1" /><Relationship Type="http://schemas.openxmlformats.org/officeDocument/2006/relationships/slide" Target="/ppt/slides/slide3.xml" Id="R684091383d7848be" /><Relationship Type="http://schemas.openxmlformats.org/officeDocument/2006/relationships/slide" Target="/ppt/slides/slide4.xml" Id="Rc5d8360489174b7a" /><Relationship Type="http://schemas.openxmlformats.org/officeDocument/2006/relationships/slide" Target="/ppt/slides/slide5.xml" Id="Rb34e9677fca540f0" /><Relationship Type="http://schemas.openxmlformats.org/officeDocument/2006/relationships/slide" Target="/ppt/slides/slide6.xml" Id="R7a51ca9b932c400e" /><Relationship Type="http://schemas.openxmlformats.org/officeDocument/2006/relationships/slide" Target="/ppt/slides/slide7.xml" Id="R4d010ae3115549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ede52a6dfd4cb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fa68132184193" /><Relationship Type="http://schemas.openxmlformats.org/officeDocument/2006/relationships/theme" Target="/ppt/slideMasters/theme/theme1.xml" Id="Re7a96178dada43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0fa681321841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8c4fba58e745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a073ce5fdc4e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8fdac854346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a28a9398db42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998736f9a141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3139786fd440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25956b1f844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STORHEIM HOLDING AS ble etablert [år] og holder til i Ulset.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760 924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7 442 719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9 028 146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STORHEIM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ISELIN STORHEIM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Egil Storheim, Nedre Ulsetskogen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5119 Ulset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917 106 916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