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a28db8a05649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12522b46094960"/>
  </p:sldMasterIdLst>
  <p:sldIdLst>
    <p:sldId xmlns:r="http://schemas.openxmlformats.org/officeDocument/2006/relationships" id="256" r:id="Rb025e66b8ef04e50"/>
    <p:sldId xmlns:r="http://schemas.openxmlformats.org/officeDocument/2006/relationships" id="257" r:id="Rd4895ce622524892"/>
    <p:sldId xmlns:r="http://schemas.openxmlformats.org/officeDocument/2006/relationships" id="258" r:id="R8000f00262d0477c"/>
    <p:sldId xmlns:r="http://schemas.openxmlformats.org/officeDocument/2006/relationships" id="259" r:id="R39ccd424e00445b6"/>
    <p:sldId xmlns:r="http://schemas.openxmlformats.org/officeDocument/2006/relationships" id="260" r:id="Rc5782fca248148f7"/>
    <p:sldId xmlns:r="http://schemas.openxmlformats.org/officeDocument/2006/relationships" id="261" r:id="R51b0e2bf9a44437e"/>
    <p:sldId xmlns:r="http://schemas.openxmlformats.org/officeDocument/2006/relationships" id="262" r:id="R137f58847b334b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12522b46094960" /><Relationship Type="http://schemas.openxmlformats.org/officeDocument/2006/relationships/slide" Target="/ppt/slides/slide1.xml" Id="Rb025e66b8ef04e50" /><Relationship Type="http://schemas.openxmlformats.org/officeDocument/2006/relationships/slide" Target="/ppt/slides/slide2.xml" Id="Rd4895ce622524892" /><Relationship Type="http://schemas.openxmlformats.org/officeDocument/2006/relationships/slide" Target="/ppt/slides/slide3.xml" Id="R8000f00262d0477c" /><Relationship Type="http://schemas.openxmlformats.org/officeDocument/2006/relationships/slide" Target="/ppt/slides/slide4.xml" Id="R39ccd424e00445b6" /><Relationship Type="http://schemas.openxmlformats.org/officeDocument/2006/relationships/slide" Target="/ppt/slides/slide5.xml" Id="Rc5782fca248148f7" /><Relationship Type="http://schemas.openxmlformats.org/officeDocument/2006/relationships/slide" Target="/ppt/slides/slide6.xml" Id="R51b0e2bf9a44437e" /><Relationship Type="http://schemas.openxmlformats.org/officeDocument/2006/relationships/slide" Target="/ppt/slides/slide7.xml" Id="R137f58847b334b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5fd8e23d54a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d6793ce8d4fdd" /><Relationship Type="http://schemas.openxmlformats.org/officeDocument/2006/relationships/theme" Target="/ppt/slideMasters/theme/theme1.xml" Id="Rdce993b55ee94d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1d6793ce8d4f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e81de080442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2db11c0c447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d01571b1f45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bf46179f04f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1d9bb91d14c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e3d438b0345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5bc6ee1c142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TOGRO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3 549 296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48 121 266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50 745 194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GRO HAMMERÅS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TONY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CELINE HAMMERÅS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ERLEND HAMMERÅS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IRMELINN HAMMERÅS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Skorpaveien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6512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917 098 905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