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f4c52393a134ab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8a518e7fb43413b"/>
  </p:sldMasterIdLst>
  <p:sldIdLst>
    <p:sldId xmlns:r="http://schemas.openxmlformats.org/officeDocument/2006/relationships" id="256" r:id="Rf08b7bc521844ca9"/>
    <p:sldId xmlns:r="http://schemas.openxmlformats.org/officeDocument/2006/relationships" id="257" r:id="R3cb72e8eb10d4a0a"/>
    <p:sldId xmlns:r="http://schemas.openxmlformats.org/officeDocument/2006/relationships" id="258" r:id="Rc897e4fce5fb493a"/>
    <p:sldId xmlns:r="http://schemas.openxmlformats.org/officeDocument/2006/relationships" id="259" r:id="R31bc3d6d971b41bc"/>
    <p:sldId xmlns:r="http://schemas.openxmlformats.org/officeDocument/2006/relationships" id="260" r:id="R24b6b4a797304775"/>
    <p:sldId xmlns:r="http://schemas.openxmlformats.org/officeDocument/2006/relationships" id="261" r:id="R629efe75e0f244a9"/>
    <p:sldId xmlns:r="http://schemas.openxmlformats.org/officeDocument/2006/relationships" id="262" r:id="Rbc8ab6f0e1ba4cb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8a518e7fb43413b" /><Relationship Type="http://schemas.openxmlformats.org/officeDocument/2006/relationships/slide" Target="/ppt/slides/slide1.xml" Id="Rf08b7bc521844ca9" /><Relationship Type="http://schemas.openxmlformats.org/officeDocument/2006/relationships/slide" Target="/ppt/slides/slide2.xml" Id="R3cb72e8eb10d4a0a" /><Relationship Type="http://schemas.openxmlformats.org/officeDocument/2006/relationships/slide" Target="/ppt/slides/slide3.xml" Id="Rc897e4fce5fb493a" /><Relationship Type="http://schemas.openxmlformats.org/officeDocument/2006/relationships/slide" Target="/ppt/slides/slide4.xml" Id="R31bc3d6d971b41bc" /><Relationship Type="http://schemas.openxmlformats.org/officeDocument/2006/relationships/slide" Target="/ppt/slides/slide5.xml" Id="R24b6b4a797304775" /><Relationship Type="http://schemas.openxmlformats.org/officeDocument/2006/relationships/slide" Target="/ppt/slides/slide6.xml" Id="R629efe75e0f244a9" /><Relationship Type="http://schemas.openxmlformats.org/officeDocument/2006/relationships/slide" Target="/ppt/slides/slide7.xml" Id="Rbc8ab6f0e1ba4cb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9bb4e5345f1456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eeb563120d4459" /><Relationship Type="http://schemas.openxmlformats.org/officeDocument/2006/relationships/theme" Target="/ppt/slideMasters/theme/theme1.xml" Id="Rec881731772d426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7eeb563120d445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509a86ce5e4a1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2f233884474c6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236c6e7de2420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f61ef5766a493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f7242e4d714d5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e38788eb0f4f5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9df99e950649a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A. GREPSTAD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 GREPSTAD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A. GREPSTAD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 GREPSTAD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 GREPSTAD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 GREPSTAD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−27 038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756 043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7 354 222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9 015 089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 GREPSTAD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ALEKSANDER GREPSTAD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 GREPSTAD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Aleksander Grepstad, Nystuveien 24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5019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917 090 491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A. GREPSTAD AS</a:t>
            </a:r>
          </a:p>
        </p:txBody>
      </p:sp>
    </p:spTree>
  </p:cSld>
  <p:clrMapOvr>
    <a:masterClrMapping xmlns:a="http://schemas.openxmlformats.org/drawingml/2006/main"/>
  </p:clrMapOvr>
</p:sld>
</file>