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289b2e311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4b53d53ef4947"/>
  </p:sldMasterIdLst>
  <p:sldIdLst>
    <p:sldId xmlns:r="http://schemas.openxmlformats.org/officeDocument/2006/relationships" id="256" r:id="Rbdf017bf03f74ed9"/>
    <p:sldId xmlns:r="http://schemas.openxmlformats.org/officeDocument/2006/relationships" id="257" r:id="R41e93d725ff048d0"/>
    <p:sldId xmlns:r="http://schemas.openxmlformats.org/officeDocument/2006/relationships" id="258" r:id="R0dc20eee37b34c8e"/>
    <p:sldId xmlns:r="http://schemas.openxmlformats.org/officeDocument/2006/relationships" id="259" r:id="R60de493ce81c49c7"/>
    <p:sldId xmlns:r="http://schemas.openxmlformats.org/officeDocument/2006/relationships" id="260" r:id="R06348498ba264083"/>
    <p:sldId xmlns:r="http://schemas.openxmlformats.org/officeDocument/2006/relationships" id="261" r:id="Rb8b1c06336ba41eb"/>
    <p:sldId xmlns:r="http://schemas.openxmlformats.org/officeDocument/2006/relationships" id="262" r:id="R6ed897ef41a8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4b53d53ef4947" /><Relationship Type="http://schemas.openxmlformats.org/officeDocument/2006/relationships/slide" Target="/ppt/slides/slide1.xml" Id="Rbdf017bf03f74ed9" /><Relationship Type="http://schemas.openxmlformats.org/officeDocument/2006/relationships/slide" Target="/ppt/slides/slide2.xml" Id="R41e93d725ff048d0" /><Relationship Type="http://schemas.openxmlformats.org/officeDocument/2006/relationships/slide" Target="/ppt/slides/slide3.xml" Id="R0dc20eee37b34c8e" /><Relationship Type="http://schemas.openxmlformats.org/officeDocument/2006/relationships/slide" Target="/ppt/slides/slide4.xml" Id="R60de493ce81c49c7" /><Relationship Type="http://schemas.openxmlformats.org/officeDocument/2006/relationships/slide" Target="/ppt/slides/slide5.xml" Id="R06348498ba264083" /><Relationship Type="http://schemas.openxmlformats.org/officeDocument/2006/relationships/slide" Target="/ppt/slides/slide6.xml" Id="Rb8b1c06336ba41eb" /><Relationship Type="http://schemas.openxmlformats.org/officeDocument/2006/relationships/slide" Target="/ppt/slides/slide7.xml" Id="R6ed897ef41a8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9041c042d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77bdff2e4936" /><Relationship Type="http://schemas.openxmlformats.org/officeDocument/2006/relationships/theme" Target="/ppt/slideMasters/theme/theme1.xml" Id="R5bbc6235905e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877bdff2e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2cc86d2e0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763c881bb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ac30830642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e0da1ca5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d6e25200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ca718ca24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7baaf198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