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c835e5785641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c3691ca1254e55"/>
  </p:sldMasterIdLst>
  <p:sldIdLst>
    <p:sldId xmlns:r="http://schemas.openxmlformats.org/officeDocument/2006/relationships" id="256" r:id="R864138eb8add4fb3"/>
    <p:sldId xmlns:r="http://schemas.openxmlformats.org/officeDocument/2006/relationships" id="257" r:id="Rf734bd0d83144f12"/>
    <p:sldId xmlns:r="http://schemas.openxmlformats.org/officeDocument/2006/relationships" id="258" r:id="R638bea3e7e384917"/>
    <p:sldId xmlns:r="http://schemas.openxmlformats.org/officeDocument/2006/relationships" id="259" r:id="R66371d0687334996"/>
    <p:sldId xmlns:r="http://schemas.openxmlformats.org/officeDocument/2006/relationships" id="260" r:id="R341a32107b244f35"/>
    <p:sldId xmlns:r="http://schemas.openxmlformats.org/officeDocument/2006/relationships" id="261" r:id="R88e75ecaf5be4338"/>
    <p:sldId xmlns:r="http://schemas.openxmlformats.org/officeDocument/2006/relationships" id="262" r:id="Ra441c2bf2be7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3691ca1254e55" /><Relationship Type="http://schemas.openxmlformats.org/officeDocument/2006/relationships/slide" Target="/ppt/slides/slide1.xml" Id="R864138eb8add4fb3" /><Relationship Type="http://schemas.openxmlformats.org/officeDocument/2006/relationships/slide" Target="/ppt/slides/slide2.xml" Id="Rf734bd0d83144f12" /><Relationship Type="http://schemas.openxmlformats.org/officeDocument/2006/relationships/slide" Target="/ppt/slides/slide3.xml" Id="R638bea3e7e384917" /><Relationship Type="http://schemas.openxmlformats.org/officeDocument/2006/relationships/slide" Target="/ppt/slides/slide4.xml" Id="R66371d0687334996" /><Relationship Type="http://schemas.openxmlformats.org/officeDocument/2006/relationships/slide" Target="/ppt/slides/slide5.xml" Id="R341a32107b244f35" /><Relationship Type="http://schemas.openxmlformats.org/officeDocument/2006/relationships/slide" Target="/ppt/slides/slide6.xml" Id="R88e75ecaf5be4338" /><Relationship Type="http://schemas.openxmlformats.org/officeDocument/2006/relationships/slide" Target="/ppt/slides/slide7.xml" Id="Ra441c2bf2be7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7c53b353647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1188175184b9a" /><Relationship Type="http://schemas.openxmlformats.org/officeDocument/2006/relationships/theme" Target="/ppt/slideMasters/theme/theme1.xml" Id="Rad67a1f62f44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6118817518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3b15d2e0b45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ea6dea00d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864a3e405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92338abb6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96cfe282e42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2cd4eb363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8b8f2eaa40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