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b0e4338d4c44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8c32dc73b46b5"/>
  </p:sldMasterIdLst>
  <p:sldIdLst>
    <p:sldId xmlns:r="http://schemas.openxmlformats.org/officeDocument/2006/relationships" id="256" r:id="Raa53aebe1d5f4af0"/>
    <p:sldId xmlns:r="http://schemas.openxmlformats.org/officeDocument/2006/relationships" id="257" r:id="R427e2f75937e4758"/>
    <p:sldId xmlns:r="http://schemas.openxmlformats.org/officeDocument/2006/relationships" id="258" r:id="R05f632c268374140"/>
    <p:sldId xmlns:r="http://schemas.openxmlformats.org/officeDocument/2006/relationships" id="259" r:id="R94da3fa2a0aa406c"/>
    <p:sldId xmlns:r="http://schemas.openxmlformats.org/officeDocument/2006/relationships" id="260" r:id="R1fa870c7be5c4490"/>
    <p:sldId xmlns:r="http://schemas.openxmlformats.org/officeDocument/2006/relationships" id="261" r:id="R7c86207351d54975"/>
    <p:sldId xmlns:r="http://schemas.openxmlformats.org/officeDocument/2006/relationships" id="262" r:id="R9deeef44b36e40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8c32dc73b46b5" /><Relationship Type="http://schemas.openxmlformats.org/officeDocument/2006/relationships/slide" Target="/ppt/slides/slide1.xml" Id="Raa53aebe1d5f4af0" /><Relationship Type="http://schemas.openxmlformats.org/officeDocument/2006/relationships/slide" Target="/ppt/slides/slide2.xml" Id="R427e2f75937e4758" /><Relationship Type="http://schemas.openxmlformats.org/officeDocument/2006/relationships/slide" Target="/ppt/slides/slide3.xml" Id="R05f632c268374140" /><Relationship Type="http://schemas.openxmlformats.org/officeDocument/2006/relationships/slide" Target="/ppt/slides/slide4.xml" Id="R94da3fa2a0aa406c" /><Relationship Type="http://schemas.openxmlformats.org/officeDocument/2006/relationships/slide" Target="/ppt/slides/slide5.xml" Id="R1fa870c7be5c4490" /><Relationship Type="http://schemas.openxmlformats.org/officeDocument/2006/relationships/slide" Target="/ppt/slides/slide6.xml" Id="R7c86207351d54975" /><Relationship Type="http://schemas.openxmlformats.org/officeDocument/2006/relationships/slide" Target="/ppt/slides/slide7.xml" Id="R9deeef44b36e40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d59524b3b74a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408dd53f04470" /><Relationship Type="http://schemas.openxmlformats.org/officeDocument/2006/relationships/theme" Target="/ppt/slideMasters/theme/theme1.xml" Id="R079cd4b325054b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0408dd53f044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aff226b954c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22288967a47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cddee438f40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f6f10987140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982d3328148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b672dbbfd42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3d028e65747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 INVEST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12 458 846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12 471 351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 FORVALTNING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FORVALTNING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Strandengveien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916 943 644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