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ef10e771b946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7700b8f3f4f4a"/>
  </p:sldMasterIdLst>
  <p:sldIdLst>
    <p:sldId xmlns:r="http://schemas.openxmlformats.org/officeDocument/2006/relationships" id="256" r:id="Rf47f921df472436a"/>
    <p:sldId xmlns:r="http://schemas.openxmlformats.org/officeDocument/2006/relationships" id="257" r:id="Re076a0c9a6d84233"/>
    <p:sldId xmlns:r="http://schemas.openxmlformats.org/officeDocument/2006/relationships" id="258" r:id="Rccafa7048d9b4dd6"/>
    <p:sldId xmlns:r="http://schemas.openxmlformats.org/officeDocument/2006/relationships" id="259" r:id="R78bca355fa8f43c6"/>
    <p:sldId xmlns:r="http://schemas.openxmlformats.org/officeDocument/2006/relationships" id="260" r:id="Ra8f92881ac2545ff"/>
    <p:sldId xmlns:r="http://schemas.openxmlformats.org/officeDocument/2006/relationships" id="261" r:id="R80eea1b3c7304abb"/>
    <p:sldId xmlns:r="http://schemas.openxmlformats.org/officeDocument/2006/relationships" id="262" r:id="Rb6418aecd2ce4d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7700b8f3f4f4a" /><Relationship Type="http://schemas.openxmlformats.org/officeDocument/2006/relationships/slide" Target="/ppt/slides/slide1.xml" Id="Rf47f921df472436a" /><Relationship Type="http://schemas.openxmlformats.org/officeDocument/2006/relationships/slide" Target="/ppt/slides/slide2.xml" Id="Re076a0c9a6d84233" /><Relationship Type="http://schemas.openxmlformats.org/officeDocument/2006/relationships/slide" Target="/ppt/slides/slide3.xml" Id="Rccafa7048d9b4dd6" /><Relationship Type="http://schemas.openxmlformats.org/officeDocument/2006/relationships/slide" Target="/ppt/slides/slide4.xml" Id="R78bca355fa8f43c6" /><Relationship Type="http://schemas.openxmlformats.org/officeDocument/2006/relationships/slide" Target="/ppt/slides/slide5.xml" Id="Ra8f92881ac2545ff" /><Relationship Type="http://schemas.openxmlformats.org/officeDocument/2006/relationships/slide" Target="/ppt/slides/slide6.xml" Id="R80eea1b3c7304abb" /><Relationship Type="http://schemas.openxmlformats.org/officeDocument/2006/relationships/slide" Target="/ppt/slides/slide7.xml" Id="Rb6418aecd2ce4d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eb252edfe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6e141808e47d7" /><Relationship Type="http://schemas.openxmlformats.org/officeDocument/2006/relationships/theme" Target="/ppt/slideMasters/theme/theme1.xml" Id="R5cf97b07788a47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6e141808e47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1fbe7d8b9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fa4f4bb5f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9f797d7cd47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f326a574240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e52ffe1f9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2f3d2708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92058e15143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DATSETTO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DATSETTO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8 857 113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8 414 932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11 936 349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12 036 988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Midtvangvegen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916 932 928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