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aee3f247a44d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6e839d10e2408e"/>
  </p:sldMasterIdLst>
  <p:sldIdLst>
    <p:sldId xmlns:r="http://schemas.openxmlformats.org/officeDocument/2006/relationships" id="256" r:id="R9b279b95bf47418b"/>
    <p:sldId xmlns:r="http://schemas.openxmlformats.org/officeDocument/2006/relationships" id="257" r:id="R4a308d7bd38841e1"/>
    <p:sldId xmlns:r="http://schemas.openxmlformats.org/officeDocument/2006/relationships" id="258" r:id="R591a91524315443c"/>
    <p:sldId xmlns:r="http://schemas.openxmlformats.org/officeDocument/2006/relationships" id="259" r:id="R4998a2f122e74b6a"/>
    <p:sldId xmlns:r="http://schemas.openxmlformats.org/officeDocument/2006/relationships" id="260" r:id="R19ca33ad6e2846b3"/>
    <p:sldId xmlns:r="http://schemas.openxmlformats.org/officeDocument/2006/relationships" id="261" r:id="Rdeca9ca8432f4f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6e839d10e2408e" /><Relationship Type="http://schemas.openxmlformats.org/officeDocument/2006/relationships/slide" Target="/ppt/slides/slide1.xml" Id="R9b279b95bf47418b" /><Relationship Type="http://schemas.openxmlformats.org/officeDocument/2006/relationships/slide" Target="/ppt/slides/slide2.xml" Id="R4a308d7bd38841e1" /><Relationship Type="http://schemas.openxmlformats.org/officeDocument/2006/relationships/slide" Target="/ppt/slides/slide3.xml" Id="R591a91524315443c" /><Relationship Type="http://schemas.openxmlformats.org/officeDocument/2006/relationships/slide" Target="/ppt/slides/slide4.xml" Id="R4998a2f122e74b6a" /><Relationship Type="http://schemas.openxmlformats.org/officeDocument/2006/relationships/slide" Target="/ppt/slides/slide5.xml" Id="R19ca33ad6e2846b3" /><Relationship Type="http://schemas.openxmlformats.org/officeDocument/2006/relationships/slide" Target="/ppt/slides/slide6.xml" Id="Rdeca9ca8432f4f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ef281590104c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81ae892654afd" /><Relationship Type="http://schemas.openxmlformats.org/officeDocument/2006/relationships/theme" Target="/ppt/slideMasters/theme/theme1.xml" Id="R95e3c6816e2c4d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b81ae892654a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f2404cb1a4a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c9185849441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6e1c88add49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19170d74146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f995dd35e4b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3b4963f4643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HARDANGERFJORD HOTEL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HARDANGERFJORD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HARDANGERFJORD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HARDANGERFJORD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HARDANGERFJORD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HARDANGERFJORD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Hardangerfjordvegen 613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5610 Øystese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916 931 301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HARDANGERFJORD HOTEL AS</a:t>
            </a:r>
          </a:p>
        </p:txBody>
      </p:sp>
    </p:spTree>
  </p:cSld>
  <p:clrMapOvr>
    <a:masterClrMapping xmlns:a="http://schemas.openxmlformats.org/drawingml/2006/main"/>
  </p:clrMapOvr>
</p:sld>
</file>