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a51a51758e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e0c1e54f5148f9"/>
  </p:sldMasterIdLst>
  <p:sldIdLst>
    <p:sldId xmlns:r="http://schemas.openxmlformats.org/officeDocument/2006/relationships" id="256" r:id="Rfdc1123458404ddf"/>
    <p:sldId xmlns:r="http://schemas.openxmlformats.org/officeDocument/2006/relationships" id="257" r:id="R243c36a7c7b14979"/>
    <p:sldId xmlns:r="http://schemas.openxmlformats.org/officeDocument/2006/relationships" id="258" r:id="R37ba2033a7ee4b51"/>
    <p:sldId xmlns:r="http://schemas.openxmlformats.org/officeDocument/2006/relationships" id="259" r:id="R53694f93200b4da9"/>
    <p:sldId xmlns:r="http://schemas.openxmlformats.org/officeDocument/2006/relationships" id="260" r:id="R1c8649c025f04f48"/>
    <p:sldId xmlns:r="http://schemas.openxmlformats.org/officeDocument/2006/relationships" id="261" r:id="R93bebc0251e8410d"/>
    <p:sldId xmlns:r="http://schemas.openxmlformats.org/officeDocument/2006/relationships" id="262" r:id="Rea6172a1bf764d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0c1e54f5148f9" /><Relationship Type="http://schemas.openxmlformats.org/officeDocument/2006/relationships/slide" Target="/ppt/slides/slide1.xml" Id="Rfdc1123458404ddf" /><Relationship Type="http://schemas.openxmlformats.org/officeDocument/2006/relationships/slide" Target="/ppt/slides/slide2.xml" Id="R243c36a7c7b14979" /><Relationship Type="http://schemas.openxmlformats.org/officeDocument/2006/relationships/slide" Target="/ppt/slides/slide3.xml" Id="R37ba2033a7ee4b51" /><Relationship Type="http://schemas.openxmlformats.org/officeDocument/2006/relationships/slide" Target="/ppt/slides/slide4.xml" Id="R53694f93200b4da9" /><Relationship Type="http://schemas.openxmlformats.org/officeDocument/2006/relationships/slide" Target="/ppt/slides/slide5.xml" Id="R1c8649c025f04f48" /><Relationship Type="http://schemas.openxmlformats.org/officeDocument/2006/relationships/slide" Target="/ppt/slides/slide6.xml" Id="R93bebc0251e8410d" /><Relationship Type="http://schemas.openxmlformats.org/officeDocument/2006/relationships/slide" Target="/ppt/slides/slide7.xml" Id="Rea6172a1bf764d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3d90b1e134d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26cfcf96141b4" /><Relationship Type="http://schemas.openxmlformats.org/officeDocument/2006/relationships/theme" Target="/ppt/slideMasters/theme/theme1.xml" Id="R8ad507c9856b47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c26cfcf96141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c480eae6b4b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3baee09324d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010712ef143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d72cab878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cdc4d2b484f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8f37a3e3345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728fefb2444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MARTHINSEN PÅL BACHE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916 907 648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