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a9a91e89294a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d4eb33271642b8"/>
  </p:sldMasterIdLst>
  <p:sldIdLst>
    <p:sldId xmlns:r="http://schemas.openxmlformats.org/officeDocument/2006/relationships" id="256" r:id="R73b8a247e7bf42b7"/>
    <p:sldId xmlns:r="http://schemas.openxmlformats.org/officeDocument/2006/relationships" id="257" r:id="Rd16464cd537646fa"/>
    <p:sldId xmlns:r="http://schemas.openxmlformats.org/officeDocument/2006/relationships" id="258" r:id="Rc3baea60cac84aaa"/>
    <p:sldId xmlns:r="http://schemas.openxmlformats.org/officeDocument/2006/relationships" id="259" r:id="R4188bbf7c64a4f29"/>
    <p:sldId xmlns:r="http://schemas.openxmlformats.org/officeDocument/2006/relationships" id="260" r:id="R3d900a5028524316"/>
    <p:sldId xmlns:r="http://schemas.openxmlformats.org/officeDocument/2006/relationships" id="261" r:id="Rbbf5d92f072c4ef0"/>
    <p:sldId xmlns:r="http://schemas.openxmlformats.org/officeDocument/2006/relationships" id="262" r:id="R29439024ef8b45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d4eb33271642b8" /><Relationship Type="http://schemas.openxmlformats.org/officeDocument/2006/relationships/slide" Target="/ppt/slides/slide1.xml" Id="R73b8a247e7bf42b7" /><Relationship Type="http://schemas.openxmlformats.org/officeDocument/2006/relationships/slide" Target="/ppt/slides/slide2.xml" Id="Rd16464cd537646fa" /><Relationship Type="http://schemas.openxmlformats.org/officeDocument/2006/relationships/slide" Target="/ppt/slides/slide3.xml" Id="Rc3baea60cac84aaa" /><Relationship Type="http://schemas.openxmlformats.org/officeDocument/2006/relationships/slide" Target="/ppt/slides/slide4.xml" Id="R4188bbf7c64a4f29" /><Relationship Type="http://schemas.openxmlformats.org/officeDocument/2006/relationships/slide" Target="/ppt/slides/slide5.xml" Id="R3d900a5028524316" /><Relationship Type="http://schemas.openxmlformats.org/officeDocument/2006/relationships/slide" Target="/ppt/slides/slide6.xml" Id="Rbbf5d92f072c4ef0" /><Relationship Type="http://schemas.openxmlformats.org/officeDocument/2006/relationships/slide" Target="/ppt/slides/slide7.xml" Id="R29439024ef8b45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c1938988414a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fbdf2abd641f3" /><Relationship Type="http://schemas.openxmlformats.org/officeDocument/2006/relationships/theme" Target="/ppt/slideMasters/theme/theme1.xml" Id="Rc0313e21712248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4fbdf2abd641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dc2eff0db48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70575cede40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7721908704c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1a4d14e6f46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9b16792a145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0eaceb5f746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7e8af3c5c49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FOKI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−270 198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3 570 598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62 332 965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73 434 905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STRØM NAKSTAD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Østmarkveien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916 891 601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FOKI AS</a:t>
            </a:r>
          </a:p>
        </p:txBody>
      </p:sp>
    </p:spTree>
  </p:cSld>
  <p:clrMapOvr>
    <a:masterClrMapping xmlns:a="http://schemas.openxmlformats.org/drawingml/2006/main"/>
  </p:clrMapOvr>
</p:sld>
</file>