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3e96e183f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df2601a0b44ca"/>
  </p:sldMasterIdLst>
  <p:sldIdLst>
    <p:sldId xmlns:r="http://schemas.openxmlformats.org/officeDocument/2006/relationships" id="256" r:id="R7d48c17a0ec54987"/>
    <p:sldId xmlns:r="http://schemas.openxmlformats.org/officeDocument/2006/relationships" id="257" r:id="Rf47c2d9395c841bb"/>
    <p:sldId xmlns:r="http://schemas.openxmlformats.org/officeDocument/2006/relationships" id="258" r:id="R71e5e3e7e3c6448f"/>
    <p:sldId xmlns:r="http://schemas.openxmlformats.org/officeDocument/2006/relationships" id="259" r:id="Re9f640bb1e124f89"/>
    <p:sldId xmlns:r="http://schemas.openxmlformats.org/officeDocument/2006/relationships" id="260" r:id="R48acb6ab170b4f75"/>
    <p:sldId xmlns:r="http://schemas.openxmlformats.org/officeDocument/2006/relationships" id="261" r:id="R6e997bd14cbf430d"/>
    <p:sldId xmlns:r="http://schemas.openxmlformats.org/officeDocument/2006/relationships" id="262" r:id="R510247af81fe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df2601a0b44ca" /><Relationship Type="http://schemas.openxmlformats.org/officeDocument/2006/relationships/slide" Target="/ppt/slides/slide1.xml" Id="R7d48c17a0ec54987" /><Relationship Type="http://schemas.openxmlformats.org/officeDocument/2006/relationships/slide" Target="/ppt/slides/slide2.xml" Id="Rf47c2d9395c841bb" /><Relationship Type="http://schemas.openxmlformats.org/officeDocument/2006/relationships/slide" Target="/ppt/slides/slide3.xml" Id="R71e5e3e7e3c6448f" /><Relationship Type="http://schemas.openxmlformats.org/officeDocument/2006/relationships/slide" Target="/ppt/slides/slide4.xml" Id="Re9f640bb1e124f89" /><Relationship Type="http://schemas.openxmlformats.org/officeDocument/2006/relationships/slide" Target="/ppt/slides/slide5.xml" Id="R48acb6ab170b4f75" /><Relationship Type="http://schemas.openxmlformats.org/officeDocument/2006/relationships/slide" Target="/ppt/slides/slide6.xml" Id="R6e997bd14cbf430d" /><Relationship Type="http://schemas.openxmlformats.org/officeDocument/2006/relationships/slide" Target="/ppt/slides/slide7.xml" Id="R510247af81fe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dbc778226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82b6f2f62473b" /><Relationship Type="http://schemas.openxmlformats.org/officeDocument/2006/relationships/theme" Target="/ppt/slideMasters/theme/theme1.xml" Id="R785aefaff33b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82b6f2f6247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d066421a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76c6ec0f0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9e4e4ad7e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2f245d3af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5a5bc514e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50c37df4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8d52c67d0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UNIKE HOTELLER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UNIKE HOTELLER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15 825 165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12 734 678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3 933 652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139 367 746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UNIQUE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916 830 572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UNIKE HOTELLER AS</a:t>
            </a:r>
          </a:p>
        </p:txBody>
      </p:sp>
    </p:spTree>
  </p:cSld>
  <p:clrMapOvr>
    <a:masterClrMapping xmlns:a="http://schemas.openxmlformats.org/drawingml/2006/main"/>
  </p:clrMapOvr>
</p:sld>
</file>