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b3ce0af8134d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b519e953ea4b89"/>
  </p:sldMasterIdLst>
  <p:sldIdLst>
    <p:sldId xmlns:r="http://schemas.openxmlformats.org/officeDocument/2006/relationships" id="256" r:id="R4cff554469de4a12"/>
    <p:sldId xmlns:r="http://schemas.openxmlformats.org/officeDocument/2006/relationships" id="257" r:id="R81e16942e6044e15"/>
    <p:sldId xmlns:r="http://schemas.openxmlformats.org/officeDocument/2006/relationships" id="258" r:id="R035e2d62e9444844"/>
    <p:sldId xmlns:r="http://schemas.openxmlformats.org/officeDocument/2006/relationships" id="259" r:id="Raf23bf2ba6b3468e"/>
    <p:sldId xmlns:r="http://schemas.openxmlformats.org/officeDocument/2006/relationships" id="260" r:id="R96723eb855ca428f"/>
    <p:sldId xmlns:r="http://schemas.openxmlformats.org/officeDocument/2006/relationships" id="261" r:id="R7e9c6711c4d547f5"/>
    <p:sldId xmlns:r="http://schemas.openxmlformats.org/officeDocument/2006/relationships" id="262" r:id="Rbc832046cbf748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b519e953ea4b89" /><Relationship Type="http://schemas.openxmlformats.org/officeDocument/2006/relationships/slide" Target="/ppt/slides/slide1.xml" Id="R4cff554469de4a12" /><Relationship Type="http://schemas.openxmlformats.org/officeDocument/2006/relationships/slide" Target="/ppt/slides/slide2.xml" Id="R81e16942e6044e15" /><Relationship Type="http://schemas.openxmlformats.org/officeDocument/2006/relationships/slide" Target="/ppt/slides/slide3.xml" Id="R035e2d62e9444844" /><Relationship Type="http://schemas.openxmlformats.org/officeDocument/2006/relationships/slide" Target="/ppt/slides/slide4.xml" Id="Raf23bf2ba6b3468e" /><Relationship Type="http://schemas.openxmlformats.org/officeDocument/2006/relationships/slide" Target="/ppt/slides/slide5.xml" Id="R96723eb855ca428f" /><Relationship Type="http://schemas.openxmlformats.org/officeDocument/2006/relationships/slide" Target="/ppt/slides/slide6.xml" Id="R7e9c6711c4d547f5" /><Relationship Type="http://schemas.openxmlformats.org/officeDocument/2006/relationships/slide" Target="/ppt/slides/slide7.xml" Id="Rbc832046cbf748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85d4a9b764c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881413f064080" /><Relationship Type="http://schemas.openxmlformats.org/officeDocument/2006/relationships/theme" Target="/ppt/slideMasters/theme/theme1.xml" Id="R4cecc7b9d5674d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8881413f0640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fe9cb4d2f45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4e19476884f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8179e90294b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5b68b787146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990bd274045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1256ae9a946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e651dfa054d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−291 914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4 523 611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20 200 872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20 200 872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SKAARBREVIK GUNNAR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SKAARBREVIK CATHRINE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Skaarbrevik, Nordstrandveien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62 71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gunnar@skaarbrevik.no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916 796 277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