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1d1f915cc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a1e1beeec4dc7"/>
  </p:sldMasterIdLst>
  <p:sldIdLst>
    <p:sldId xmlns:r="http://schemas.openxmlformats.org/officeDocument/2006/relationships" id="256" r:id="R5d5f80c12f264ee4"/>
    <p:sldId xmlns:r="http://schemas.openxmlformats.org/officeDocument/2006/relationships" id="257" r:id="R77d5552068654252"/>
    <p:sldId xmlns:r="http://schemas.openxmlformats.org/officeDocument/2006/relationships" id="258" r:id="R7694c28586674fd0"/>
    <p:sldId xmlns:r="http://schemas.openxmlformats.org/officeDocument/2006/relationships" id="259" r:id="R7d30fff46b7f4dcd"/>
    <p:sldId xmlns:r="http://schemas.openxmlformats.org/officeDocument/2006/relationships" id="260" r:id="R0e978d1ec78c4ff4"/>
    <p:sldId xmlns:r="http://schemas.openxmlformats.org/officeDocument/2006/relationships" id="261" r:id="Rab6eef0d893447b7"/>
    <p:sldId xmlns:r="http://schemas.openxmlformats.org/officeDocument/2006/relationships" id="262" r:id="Re8a7f0783cd7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a1e1beeec4dc7" /><Relationship Type="http://schemas.openxmlformats.org/officeDocument/2006/relationships/slide" Target="/ppt/slides/slide1.xml" Id="R5d5f80c12f264ee4" /><Relationship Type="http://schemas.openxmlformats.org/officeDocument/2006/relationships/slide" Target="/ppt/slides/slide2.xml" Id="R77d5552068654252" /><Relationship Type="http://schemas.openxmlformats.org/officeDocument/2006/relationships/slide" Target="/ppt/slides/slide3.xml" Id="R7694c28586674fd0" /><Relationship Type="http://schemas.openxmlformats.org/officeDocument/2006/relationships/slide" Target="/ppt/slides/slide4.xml" Id="R7d30fff46b7f4dcd" /><Relationship Type="http://schemas.openxmlformats.org/officeDocument/2006/relationships/slide" Target="/ppt/slides/slide5.xml" Id="R0e978d1ec78c4ff4" /><Relationship Type="http://schemas.openxmlformats.org/officeDocument/2006/relationships/slide" Target="/ppt/slides/slide6.xml" Id="Rab6eef0d893447b7" /><Relationship Type="http://schemas.openxmlformats.org/officeDocument/2006/relationships/slide" Target="/ppt/slides/slide7.xml" Id="Re8a7f0783cd7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eda78e985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7c457805456d" /><Relationship Type="http://schemas.openxmlformats.org/officeDocument/2006/relationships/theme" Target="/ppt/slideMasters/theme/theme1.xml" Id="Re4c562ac9d69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57c457805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e52ea8824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487ee1a22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442ba89dc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ca68a8deb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1a526dbd6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3875f4542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719b17cf5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BENT JOAR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