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d50d4ae91d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50d8c9572c46bc"/>
  </p:sldMasterIdLst>
  <p:sldIdLst>
    <p:sldId xmlns:r="http://schemas.openxmlformats.org/officeDocument/2006/relationships" id="256" r:id="R94e7c5c4706a4a73"/>
    <p:sldId xmlns:r="http://schemas.openxmlformats.org/officeDocument/2006/relationships" id="257" r:id="R27aa7cd257fe48ff"/>
    <p:sldId xmlns:r="http://schemas.openxmlformats.org/officeDocument/2006/relationships" id="258" r:id="Rc3efc7a880ae46b9"/>
    <p:sldId xmlns:r="http://schemas.openxmlformats.org/officeDocument/2006/relationships" id="259" r:id="Rcc8b120bfb8d4c77"/>
    <p:sldId xmlns:r="http://schemas.openxmlformats.org/officeDocument/2006/relationships" id="260" r:id="R8dcafd10846e44ac"/>
    <p:sldId xmlns:r="http://schemas.openxmlformats.org/officeDocument/2006/relationships" id="261" r:id="R0c554a4d84364199"/>
    <p:sldId xmlns:r="http://schemas.openxmlformats.org/officeDocument/2006/relationships" id="262" r:id="R43d621301b374d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50d8c9572c46bc" /><Relationship Type="http://schemas.openxmlformats.org/officeDocument/2006/relationships/slide" Target="/ppt/slides/slide1.xml" Id="R94e7c5c4706a4a73" /><Relationship Type="http://schemas.openxmlformats.org/officeDocument/2006/relationships/slide" Target="/ppt/slides/slide2.xml" Id="R27aa7cd257fe48ff" /><Relationship Type="http://schemas.openxmlformats.org/officeDocument/2006/relationships/slide" Target="/ppt/slides/slide3.xml" Id="Rc3efc7a880ae46b9" /><Relationship Type="http://schemas.openxmlformats.org/officeDocument/2006/relationships/slide" Target="/ppt/slides/slide4.xml" Id="Rcc8b120bfb8d4c77" /><Relationship Type="http://schemas.openxmlformats.org/officeDocument/2006/relationships/slide" Target="/ppt/slides/slide5.xml" Id="R8dcafd10846e44ac" /><Relationship Type="http://schemas.openxmlformats.org/officeDocument/2006/relationships/slide" Target="/ppt/slides/slide6.xml" Id="R0c554a4d84364199" /><Relationship Type="http://schemas.openxmlformats.org/officeDocument/2006/relationships/slide" Target="/ppt/slides/slide7.xml" Id="R43d621301b374d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18b349fec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8e5c2a4a04e04" /><Relationship Type="http://schemas.openxmlformats.org/officeDocument/2006/relationships/theme" Target="/ppt/slideMasters/theme/theme1.xml" Id="R85544dc8969c4c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88e5c2a4a0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7fabc4b90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18d85943746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6fdd095fc4a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f7b6d3fd44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4852792e149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aac88c49749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6c3970f20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BRITANNIA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BRITANNIA HOTEL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358 143 000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63 337 000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203 324 000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contact@britannia.no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BRITANNIA HOTEL AS</a:t>
            </a:r>
          </a:p>
        </p:txBody>
      </p:sp>
    </p:spTree>
  </p:cSld>
  <p:clrMapOvr>
    <a:masterClrMapping xmlns:a="http://schemas.openxmlformats.org/drawingml/2006/main"/>
  </p:clrMapOvr>
</p:sld>
</file>