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7bb69309d848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ceb448e3fb4174"/>
  </p:sldMasterIdLst>
  <p:sldIdLst>
    <p:sldId xmlns:r="http://schemas.openxmlformats.org/officeDocument/2006/relationships" id="256" r:id="Rec12836137b9497d"/>
    <p:sldId xmlns:r="http://schemas.openxmlformats.org/officeDocument/2006/relationships" id="257" r:id="R6dfda9d732d14cb1"/>
    <p:sldId xmlns:r="http://schemas.openxmlformats.org/officeDocument/2006/relationships" id="258" r:id="R807e6be5dc914f72"/>
    <p:sldId xmlns:r="http://schemas.openxmlformats.org/officeDocument/2006/relationships" id="259" r:id="Red082b3ad2174b23"/>
    <p:sldId xmlns:r="http://schemas.openxmlformats.org/officeDocument/2006/relationships" id="260" r:id="R97a2380eb28d444b"/>
    <p:sldId xmlns:r="http://schemas.openxmlformats.org/officeDocument/2006/relationships" id="261" r:id="Ra4a8ec3a45b642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ceb448e3fb4174" /><Relationship Type="http://schemas.openxmlformats.org/officeDocument/2006/relationships/slide" Target="/ppt/slides/slide1.xml" Id="Rec12836137b9497d" /><Relationship Type="http://schemas.openxmlformats.org/officeDocument/2006/relationships/slide" Target="/ppt/slides/slide2.xml" Id="R6dfda9d732d14cb1" /><Relationship Type="http://schemas.openxmlformats.org/officeDocument/2006/relationships/slide" Target="/ppt/slides/slide3.xml" Id="R807e6be5dc914f72" /><Relationship Type="http://schemas.openxmlformats.org/officeDocument/2006/relationships/slide" Target="/ppt/slides/slide4.xml" Id="Red082b3ad2174b23" /><Relationship Type="http://schemas.openxmlformats.org/officeDocument/2006/relationships/slide" Target="/ppt/slides/slide5.xml" Id="R97a2380eb28d444b" /><Relationship Type="http://schemas.openxmlformats.org/officeDocument/2006/relationships/slide" Target="/ppt/slides/slide6.xml" Id="Ra4a8ec3a45b642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ff93cc67d42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d745d09104428" /><Relationship Type="http://schemas.openxmlformats.org/officeDocument/2006/relationships/theme" Target="/ppt/slideMasters/theme/theme1.xml" Id="R739169527cee44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2d745d091044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9afac898646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260b239ce49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445b55a934a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296a506f84e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4008b776f4d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3539d8fe248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BRITANNIA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contact@britannia.no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916 775 962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