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9b4c5113254b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62ba37d30049f8"/>
  </p:sldMasterIdLst>
  <p:sldIdLst>
    <p:sldId xmlns:r="http://schemas.openxmlformats.org/officeDocument/2006/relationships" id="256" r:id="Ra52a187bbd704451"/>
    <p:sldId xmlns:r="http://schemas.openxmlformats.org/officeDocument/2006/relationships" id="257" r:id="R72c8e20a7e3e4dda"/>
    <p:sldId xmlns:r="http://schemas.openxmlformats.org/officeDocument/2006/relationships" id="258" r:id="R0a75ead7901044a6"/>
    <p:sldId xmlns:r="http://schemas.openxmlformats.org/officeDocument/2006/relationships" id="259" r:id="R14413b3231fe468c"/>
    <p:sldId xmlns:r="http://schemas.openxmlformats.org/officeDocument/2006/relationships" id="260" r:id="R2143b191d44b46a4"/>
    <p:sldId xmlns:r="http://schemas.openxmlformats.org/officeDocument/2006/relationships" id="261" r:id="Ra799c2efa08548d8"/>
    <p:sldId xmlns:r="http://schemas.openxmlformats.org/officeDocument/2006/relationships" id="262" r:id="R3cf0d9de233047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62ba37d30049f8" /><Relationship Type="http://schemas.openxmlformats.org/officeDocument/2006/relationships/slide" Target="/ppt/slides/slide1.xml" Id="Ra52a187bbd704451" /><Relationship Type="http://schemas.openxmlformats.org/officeDocument/2006/relationships/slide" Target="/ppt/slides/slide2.xml" Id="R72c8e20a7e3e4dda" /><Relationship Type="http://schemas.openxmlformats.org/officeDocument/2006/relationships/slide" Target="/ppt/slides/slide3.xml" Id="R0a75ead7901044a6" /><Relationship Type="http://schemas.openxmlformats.org/officeDocument/2006/relationships/slide" Target="/ppt/slides/slide4.xml" Id="R14413b3231fe468c" /><Relationship Type="http://schemas.openxmlformats.org/officeDocument/2006/relationships/slide" Target="/ppt/slides/slide5.xml" Id="R2143b191d44b46a4" /><Relationship Type="http://schemas.openxmlformats.org/officeDocument/2006/relationships/slide" Target="/ppt/slides/slide6.xml" Id="Ra799c2efa08548d8" /><Relationship Type="http://schemas.openxmlformats.org/officeDocument/2006/relationships/slide" Target="/ppt/slides/slide7.xml" Id="R3cf0d9de233047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4974c2776042f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94de2db884f97" /><Relationship Type="http://schemas.openxmlformats.org/officeDocument/2006/relationships/theme" Target="/ppt/slideMasters/theme/theme1.xml" Id="Rddddfb03c48849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b94de2db884f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1b1e16ac6946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e29f4240dd44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549e7f76449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05f0440f244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e13ac9bf149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f05ec0f7a441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2bdf439ff54e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HADA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HADA FORVALTNING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−375 008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846 233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2 136 979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DAGFINN LINDBERG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HADA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Vassumveien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916 775 636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HADA FORVALTNING AS</a:t>
            </a:r>
          </a:p>
        </p:txBody>
      </p:sp>
    </p:spTree>
  </p:cSld>
  <p:clrMapOvr>
    <a:masterClrMapping xmlns:a="http://schemas.openxmlformats.org/drawingml/2006/main"/>
  </p:clrMapOvr>
</p:sld>
</file>