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ebb93ed81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5a5ce714a4db3"/>
  </p:sldMasterIdLst>
  <p:sldIdLst>
    <p:sldId xmlns:r="http://schemas.openxmlformats.org/officeDocument/2006/relationships" id="256" r:id="R59688b86aec94e91"/>
    <p:sldId xmlns:r="http://schemas.openxmlformats.org/officeDocument/2006/relationships" id="257" r:id="R3690a3f8107f4232"/>
    <p:sldId xmlns:r="http://schemas.openxmlformats.org/officeDocument/2006/relationships" id="258" r:id="R6eeaf719e8184141"/>
    <p:sldId xmlns:r="http://schemas.openxmlformats.org/officeDocument/2006/relationships" id="259" r:id="R3936c7b055de4054"/>
    <p:sldId xmlns:r="http://schemas.openxmlformats.org/officeDocument/2006/relationships" id="260" r:id="R75bf216eb2e4472a"/>
    <p:sldId xmlns:r="http://schemas.openxmlformats.org/officeDocument/2006/relationships" id="261" r:id="R30c8c458a18c4ffc"/>
    <p:sldId xmlns:r="http://schemas.openxmlformats.org/officeDocument/2006/relationships" id="262" r:id="Rd7952e5f1967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5a5ce714a4db3" /><Relationship Type="http://schemas.openxmlformats.org/officeDocument/2006/relationships/slide" Target="/ppt/slides/slide1.xml" Id="R59688b86aec94e91" /><Relationship Type="http://schemas.openxmlformats.org/officeDocument/2006/relationships/slide" Target="/ppt/slides/slide2.xml" Id="R3690a3f8107f4232" /><Relationship Type="http://schemas.openxmlformats.org/officeDocument/2006/relationships/slide" Target="/ppt/slides/slide3.xml" Id="R6eeaf719e8184141" /><Relationship Type="http://schemas.openxmlformats.org/officeDocument/2006/relationships/slide" Target="/ppt/slides/slide4.xml" Id="R3936c7b055de4054" /><Relationship Type="http://schemas.openxmlformats.org/officeDocument/2006/relationships/slide" Target="/ppt/slides/slide5.xml" Id="R75bf216eb2e4472a" /><Relationship Type="http://schemas.openxmlformats.org/officeDocument/2006/relationships/slide" Target="/ppt/slides/slide6.xml" Id="R30c8c458a18c4ffc" /><Relationship Type="http://schemas.openxmlformats.org/officeDocument/2006/relationships/slide" Target="/ppt/slides/slide7.xml" Id="Rd7952e5f1967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c2f67b685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77793842484a" /><Relationship Type="http://schemas.openxmlformats.org/officeDocument/2006/relationships/theme" Target="/ppt/slideMasters/theme/theme1.xml" Id="Rc5d338823e27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577793842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5dd6c48bb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771deaec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24eacc154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1d59d189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07aa1298a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9f0cadf60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b1b88ead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TECHNOLOGIES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TECHNOLOGIES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11 493 490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15 945 854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15 994 816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AUNVIK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916 699 379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