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ec85b7578c44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5f15b86034b2e"/>
  </p:sldMasterIdLst>
  <p:sldIdLst>
    <p:sldId xmlns:r="http://schemas.openxmlformats.org/officeDocument/2006/relationships" id="256" r:id="R6020048b26df4df6"/>
    <p:sldId xmlns:r="http://schemas.openxmlformats.org/officeDocument/2006/relationships" id="257" r:id="Reada26ee82e446aa"/>
    <p:sldId xmlns:r="http://schemas.openxmlformats.org/officeDocument/2006/relationships" id="258" r:id="R60fcc3ba63464a63"/>
    <p:sldId xmlns:r="http://schemas.openxmlformats.org/officeDocument/2006/relationships" id="259" r:id="R715f011a47934695"/>
    <p:sldId xmlns:r="http://schemas.openxmlformats.org/officeDocument/2006/relationships" id="260" r:id="Rb9b58216ab594186"/>
    <p:sldId xmlns:r="http://schemas.openxmlformats.org/officeDocument/2006/relationships" id="261" r:id="Re3aca79c64ab45a1"/>
    <p:sldId xmlns:r="http://schemas.openxmlformats.org/officeDocument/2006/relationships" id="262" r:id="R923ea1057bcc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5f15b86034b2e" /><Relationship Type="http://schemas.openxmlformats.org/officeDocument/2006/relationships/slide" Target="/ppt/slides/slide1.xml" Id="R6020048b26df4df6" /><Relationship Type="http://schemas.openxmlformats.org/officeDocument/2006/relationships/slide" Target="/ppt/slides/slide2.xml" Id="Reada26ee82e446aa" /><Relationship Type="http://schemas.openxmlformats.org/officeDocument/2006/relationships/slide" Target="/ppt/slides/slide3.xml" Id="R60fcc3ba63464a63" /><Relationship Type="http://schemas.openxmlformats.org/officeDocument/2006/relationships/slide" Target="/ppt/slides/slide4.xml" Id="R715f011a47934695" /><Relationship Type="http://schemas.openxmlformats.org/officeDocument/2006/relationships/slide" Target="/ppt/slides/slide5.xml" Id="Rb9b58216ab594186" /><Relationship Type="http://schemas.openxmlformats.org/officeDocument/2006/relationships/slide" Target="/ppt/slides/slide6.xml" Id="Re3aca79c64ab45a1" /><Relationship Type="http://schemas.openxmlformats.org/officeDocument/2006/relationships/slide" Target="/ppt/slides/slide7.xml" Id="R923ea1057bcc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c82e76d26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f1f2f80a94132" /><Relationship Type="http://schemas.openxmlformats.org/officeDocument/2006/relationships/theme" Target="/ppt/slideMasters/theme/theme1.xml" Id="Rbf027cc0aa8f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f1f2f80a941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23841875a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09574c606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c68a7021746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e2a7f5b03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1e72c1dd04e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89905fdda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303b84b61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74 900 475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75 706 061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Bøe Gulliksen, Seladons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916 688 768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