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186c82c63240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6362db66d74ee2"/>
  </p:sldMasterIdLst>
  <p:sldIdLst>
    <p:sldId xmlns:r="http://schemas.openxmlformats.org/officeDocument/2006/relationships" id="256" r:id="R2b8eeb639a3d438a"/>
    <p:sldId xmlns:r="http://schemas.openxmlformats.org/officeDocument/2006/relationships" id="257" r:id="R38fbab77de6b4bdd"/>
    <p:sldId xmlns:r="http://schemas.openxmlformats.org/officeDocument/2006/relationships" id="258" r:id="R21ead93bf1eb4d53"/>
    <p:sldId xmlns:r="http://schemas.openxmlformats.org/officeDocument/2006/relationships" id="259" r:id="R7169571c26d14140"/>
    <p:sldId xmlns:r="http://schemas.openxmlformats.org/officeDocument/2006/relationships" id="260" r:id="R47c97a16a73640ea"/>
    <p:sldId xmlns:r="http://schemas.openxmlformats.org/officeDocument/2006/relationships" id="261" r:id="R7f1600628a8f4d96"/>
    <p:sldId xmlns:r="http://schemas.openxmlformats.org/officeDocument/2006/relationships" id="262" r:id="Rca89cdaf47594d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362db66d74ee2" /><Relationship Type="http://schemas.openxmlformats.org/officeDocument/2006/relationships/slide" Target="/ppt/slides/slide1.xml" Id="R2b8eeb639a3d438a" /><Relationship Type="http://schemas.openxmlformats.org/officeDocument/2006/relationships/slide" Target="/ppt/slides/slide2.xml" Id="R38fbab77de6b4bdd" /><Relationship Type="http://schemas.openxmlformats.org/officeDocument/2006/relationships/slide" Target="/ppt/slides/slide3.xml" Id="R21ead93bf1eb4d53" /><Relationship Type="http://schemas.openxmlformats.org/officeDocument/2006/relationships/slide" Target="/ppt/slides/slide4.xml" Id="R7169571c26d14140" /><Relationship Type="http://schemas.openxmlformats.org/officeDocument/2006/relationships/slide" Target="/ppt/slides/slide5.xml" Id="R47c97a16a73640ea" /><Relationship Type="http://schemas.openxmlformats.org/officeDocument/2006/relationships/slide" Target="/ppt/slides/slide6.xml" Id="R7f1600628a8f4d96" /><Relationship Type="http://schemas.openxmlformats.org/officeDocument/2006/relationships/slide" Target="/ppt/slides/slide7.xml" Id="Rca89cdaf47594d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f52dbc77de4b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c68cc9a5884326" /><Relationship Type="http://schemas.openxmlformats.org/officeDocument/2006/relationships/theme" Target="/ppt/slideMasters/theme/theme1.xml" Id="R59e6d4a1325045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c68cc9a58843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45316b79441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15b1f1d2748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345b6744f4c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62f48a8904e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ff0d8cfff46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30e53ac6544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3287ee1394b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KEPTI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KEPTI AS ble etablert [år] og holder til i Flatåsen.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2 503 740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5 069 048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KATRINE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INGDAL PER TERJE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Høgreina 152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7079 Flatåsen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916 672 845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KEPTI AS</a:t>
            </a:r>
          </a:p>
        </p:txBody>
      </p:sp>
    </p:spTree>
  </p:cSld>
  <p:clrMapOvr>
    <a:masterClrMapping xmlns:a="http://schemas.openxmlformats.org/drawingml/2006/main"/>
  </p:clrMapOvr>
</p:sld>
</file>