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ab89e2898645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d81791172849c9"/>
  </p:sldMasterIdLst>
  <p:sldIdLst>
    <p:sldId xmlns:r="http://schemas.openxmlformats.org/officeDocument/2006/relationships" id="256" r:id="Rbf4abb23ddd74089"/>
    <p:sldId xmlns:r="http://schemas.openxmlformats.org/officeDocument/2006/relationships" id="257" r:id="R6b3d247ac2d34176"/>
    <p:sldId xmlns:r="http://schemas.openxmlformats.org/officeDocument/2006/relationships" id="258" r:id="R7ec534ff56c34d25"/>
    <p:sldId xmlns:r="http://schemas.openxmlformats.org/officeDocument/2006/relationships" id="259" r:id="R3127dd1ed0ad4b51"/>
    <p:sldId xmlns:r="http://schemas.openxmlformats.org/officeDocument/2006/relationships" id="260" r:id="Raaabe2208f874805"/>
    <p:sldId xmlns:r="http://schemas.openxmlformats.org/officeDocument/2006/relationships" id="261" r:id="R42a38105cde74bda"/>
    <p:sldId xmlns:r="http://schemas.openxmlformats.org/officeDocument/2006/relationships" id="262" r:id="Re9212f167eba47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d81791172849c9" /><Relationship Type="http://schemas.openxmlformats.org/officeDocument/2006/relationships/slide" Target="/ppt/slides/slide1.xml" Id="Rbf4abb23ddd74089" /><Relationship Type="http://schemas.openxmlformats.org/officeDocument/2006/relationships/slide" Target="/ppt/slides/slide2.xml" Id="R6b3d247ac2d34176" /><Relationship Type="http://schemas.openxmlformats.org/officeDocument/2006/relationships/slide" Target="/ppt/slides/slide3.xml" Id="R7ec534ff56c34d25" /><Relationship Type="http://schemas.openxmlformats.org/officeDocument/2006/relationships/slide" Target="/ppt/slides/slide4.xml" Id="R3127dd1ed0ad4b51" /><Relationship Type="http://schemas.openxmlformats.org/officeDocument/2006/relationships/slide" Target="/ppt/slides/slide5.xml" Id="Raaabe2208f874805" /><Relationship Type="http://schemas.openxmlformats.org/officeDocument/2006/relationships/slide" Target="/ppt/slides/slide6.xml" Id="R42a38105cde74bda" /><Relationship Type="http://schemas.openxmlformats.org/officeDocument/2006/relationships/slide" Target="/ppt/slides/slide7.xml" Id="Re9212f167eba47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ffebe3725c47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115583d9a24d84" /><Relationship Type="http://schemas.openxmlformats.org/officeDocument/2006/relationships/theme" Target="/ppt/slideMasters/theme/theme1.xml" Id="Rb8c9c584fb4d49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115583d9a24d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13574097c4f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31dbae6d44e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94a509b2e48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ccb11c006f4e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8d3ae1f6c04f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dafa81259447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c42d8aecaf43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SKJERVEN ACCOUNTING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SKJERVEN ACCOUNTING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688 991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2 278 123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2 281 456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SKJERVEN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Veraåsen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3219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vibeke@skjervenaccounting.no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916 630 913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 ACCOUNTING AS</a:t>
            </a:r>
          </a:p>
        </p:txBody>
      </p:sp>
    </p:spTree>
  </p:cSld>
  <p:clrMapOvr>
    <a:masterClrMapping xmlns:a="http://schemas.openxmlformats.org/drawingml/2006/main"/>
  </p:clrMapOvr>
</p:sld>
</file>