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d0775a6d8240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9fee16f3d54a07"/>
  </p:sldMasterIdLst>
  <p:sldIdLst>
    <p:sldId xmlns:r="http://schemas.openxmlformats.org/officeDocument/2006/relationships" id="256" r:id="Rebb39279f70c4f69"/>
    <p:sldId xmlns:r="http://schemas.openxmlformats.org/officeDocument/2006/relationships" id="257" r:id="R793049de4405476f"/>
    <p:sldId xmlns:r="http://schemas.openxmlformats.org/officeDocument/2006/relationships" id="258" r:id="R8f2decd7639a409c"/>
    <p:sldId xmlns:r="http://schemas.openxmlformats.org/officeDocument/2006/relationships" id="259" r:id="R96815ac8052a46d4"/>
    <p:sldId xmlns:r="http://schemas.openxmlformats.org/officeDocument/2006/relationships" id="260" r:id="R38816af35c634d48"/>
    <p:sldId xmlns:r="http://schemas.openxmlformats.org/officeDocument/2006/relationships" id="261" r:id="R9840f8e2383641ba"/>
    <p:sldId xmlns:r="http://schemas.openxmlformats.org/officeDocument/2006/relationships" id="262" r:id="R0c7afebc8ffe4b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9fee16f3d54a07" /><Relationship Type="http://schemas.openxmlformats.org/officeDocument/2006/relationships/slide" Target="/ppt/slides/slide1.xml" Id="Rebb39279f70c4f69" /><Relationship Type="http://schemas.openxmlformats.org/officeDocument/2006/relationships/slide" Target="/ppt/slides/slide2.xml" Id="R793049de4405476f" /><Relationship Type="http://schemas.openxmlformats.org/officeDocument/2006/relationships/slide" Target="/ppt/slides/slide3.xml" Id="R8f2decd7639a409c" /><Relationship Type="http://schemas.openxmlformats.org/officeDocument/2006/relationships/slide" Target="/ppt/slides/slide4.xml" Id="R96815ac8052a46d4" /><Relationship Type="http://schemas.openxmlformats.org/officeDocument/2006/relationships/slide" Target="/ppt/slides/slide5.xml" Id="R38816af35c634d48" /><Relationship Type="http://schemas.openxmlformats.org/officeDocument/2006/relationships/slide" Target="/ppt/slides/slide6.xml" Id="R9840f8e2383641ba" /><Relationship Type="http://schemas.openxmlformats.org/officeDocument/2006/relationships/slide" Target="/ppt/slides/slide7.xml" Id="R0c7afebc8ffe4b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361c6be9044a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7a0335ae043c9" /><Relationship Type="http://schemas.openxmlformats.org/officeDocument/2006/relationships/theme" Target="/ppt/slideMasters/theme/theme1.xml" Id="R242ed46cf6014f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47a0335ae043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7c00d7107045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a1e3d13c44c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83a93e6214f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5691b01394c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1b42b38854a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e755c362a742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5f3e660d24b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PROSJEKT OG INVESTERINGSPARTNER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PROSJEKT OG INVESTERINGSPARTNER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607 397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270 748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9 635 150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40 535 274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48 628 635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BJØRNSRUD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BERG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TIKA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Refstadveien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916 620 721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