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b359e3fad4e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c8c721d004e88"/>
  </p:sldMasterIdLst>
  <p:sldIdLst>
    <p:sldId xmlns:r="http://schemas.openxmlformats.org/officeDocument/2006/relationships" id="256" r:id="Re05364b0b740468f"/>
    <p:sldId xmlns:r="http://schemas.openxmlformats.org/officeDocument/2006/relationships" id="257" r:id="Rd631b1c926724205"/>
    <p:sldId xmlns:r="http://schemas.openxmlformats.org/officeDocument/2006/relationships" id="258" r:id="Rfd3a8947bd52405d"/>
    <p:sldId xmlns:r="http://schemas.openxmlformats.org/officeDocument/2006/relationships" id="259" r:id="Rf968807e06904aea"/>
    <p:sldId xmlns:r="http://schemas.openxmlformats.org/officeDocument/2006/relationships" id="260" r:id="Rf912c290477843aa"/>
    <p:sldId xmlns:r="http://schemas.openxmlformats.org/officeDocument/2006/relationships" id="261" r:id="Rba654ac0b0834c9a"/>
    <p:sldId xmlns:r="http://schemas.openxmlformats.org/officeDocument/2006/relationships" id="262" r:id="R9695e24aec03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c8c721d004e88" /><Relationship Type="http://schemas.openxmlformats.org/officeDocument/2006/relationships/slide" Target="/ppt/slides/slide1.xml" Id="Re05364b0b740468f" /><Relationship Type="http://schemas.openxmlformats.org/officeDocument/2006/relationships/slide" Target="/ppt/slides/slide2.xml" Id="Rd631b1c926724205" /><Relationship Type="http://schemas.openxmlformats.org/officeDocument/2006/relationships/slide" Target="/ppt/slides/slide3.xml" Id="Rfd3a8947bd52405d" /><Relationship Type="http://schemas.openxmlformats.org/officeDocument/2006/relationships/slide" Target="/ppt/slides/slide4.xml" Id="Rf968807e06904aea" /><Relationship Type="http://schemas.openxmlformats.org/officeDocument/2006/relationships/slide" Target="/ppt/slides/slide5.xml" Id="Rf912c290477843aa" /><Relationship Type="http://schemas.openxmlformats.org/officeDocument/2006/relationships/slide" Target="/ppt/slides/slide6.xml" Id="Rba654ac0b0834c9a" /><Relationship Type="http://schemas.openxmlformats.org/officeDocument/2006/relationships/slide" Target="/ppt/slides/slide7.xml" Id="R9695e24aec03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d14ff930d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829c2b2ff492f" /><Relationship Type="http://schemas.openxmlformats.org/officeDocument/2006/relationships/theme" Target="/ppt/slideMasters/theme/theme1.xml" Id="Rba2b538efb6e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829c2b2ff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3cf12af69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0fcfb5c6d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b78e6ca59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7f58d6125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8148888346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54547428c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b5a77064e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25 552 035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10 762 033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25 801 791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vras@vras.no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