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22c24cf4f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c6603772c434e"/>
  </p:sldMasterIdLst>
  <p:sldIdLst>
    <p:sldId xmlns:r="http://schemas.openxmlformats.org/officeDocument/2006/relationships" id="256" r:id="Rc6276dcdb0f84d70"/>
    <p:sldId xmlns:r="http://schemas.openxmlformats.org/officeDocument/2006/relationships" id="257" r:id="R2370266b43d8482a"/>
    <p:sldId xmlns:r="http://schemas.openxmlformats.org/officeDocument/2006/relationships" id="258" r:id="Rf4869ce71c504db2"/>
    <p:sldId xmlns:r="http://schemas.openxmlformats.org/officeDocument/2006/relationships" id="259" r:id="Rced79fc8a2044f0c"/>
    <p:sldId xmlns:r="http://schemas.openxmlformats.org/officeDocument/2006/relationships" id="260" r:id="Rd06838a2d77248d7"/>
    <p:sldId xmlns:r="http://schemas.openxmlformats.org/officeDocument/2006/relationships" id="261" r:id="R7aac2fa111f0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c6603772c434e" /><Relationship Type="http://schemas.openxmlformats.org/officeDocument/2006/relationships/slide" Target="/ppt/slides/slide1.xml" Id="Rc6276dcdb0f84d70" /><Relationship Type="http://schemas.openxmlformats.org/officeDocument/2006/relationships/slide" Target="/ppt/slides/slide2.xml" Id="R2370266b43d8482a" /><Relationship Type="http://schemas.openxmlformats.org/officeDocument/2006/relationships/slide" Target="/ppt/slides/slide3.xml" Id="Rf4869ce71c504db2" /><Relationship Type="http://schemas.openxmlformats.org/officeDocument/2006/relationships/slide" Target="/ppt/slides/slide4.xml" Id="Rced79fc8a2044f0c" /><Relationship Type="http://schemas.openxmlformats.org/officeDocument/2006/relationships/slide" Target="/ppt/slides/slide5.xml" Id="Rd06838a2d77248d7" /><Relationship Type="http://schemas.openxmlformats.org/officeDocument/2006/relationships/slide" Target="/ppt/slides/slide6.xml" Id="R7aac2fa111f0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2e9149f2b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6ecbc7eda41d9" /><Relationship Type="http://schemas.openxmlformats.org/officeDocument/2006/relationships/theme" Target="/ppt/slideMasters/theme/theme1.xml" Id="R4151f5d97508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6ecbc7eda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87d687498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d05358d6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954fcefc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2c09caf3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3b4c37e5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b11e6278d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