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762c6f0ff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44f4125e148f9"/>
  </p:sldMasterIdLst>
  <p:sldIdLst>
    <p:sldId xmlns:r="http://schemas.openxmlformats.org/officeDocument/2006/relationships" id="256" r:id="Re168484d5d004b21"/>
    <p:sldId xmlns:r="http://schemas.openxmlformats.org/officeDocument/2006/relationships" id="257" r:id="R90ac38d103e843f4"/>
    <p:sldId xmlns:r="http://schemas.openxmlformats.org/officeDocument/2006/relationships" id="258" r:id="R5088f584fb6b40d2"/>
    <p:sldId xmlns:r="http://schemas.openxmlformats.org/officeDocument/2006/relationships" id="259" r:id="R0eb0c33860ea4232"/>
    <p:sldId xmlns:r="http://schemas.openxmlformats.org/officeDocument/2006/relationships" id="260" r:id="R9f74c7f81b8448da"/>
    <p:sldId xmlns:r="http://schemas.openxmlformats.org/officeDocument/2006/relationships" id="261" r:id="R168418a5385a4df2"/>
    <p:sldId xmlns:r="http://schemas.openxmlformats.org/officeDocument/2006/relationships" id="262" r:id="Rb0e16896b286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44f4125e148f9" /><Relationship Type="http://schemas.openxmlformats.org/officeDocument/2006/relationships/slide" Target="/ppt/slides/slide1.xml" Id="Re168484d5d004b21" /><Relationship Type="http://schemas.openxmlformats.org/officeDocument/2006/relationships/slide" Target="/ppt/slides/slide2.xml" Id="R90ac38d103e843f4" /><Relationship Type="http://schemas.openxmlformats.org/officeDocument/2006/relationships/slide" Target="/ppt/slides/slide3.xml" Id="R5088f584fb6b40d2" /><Relationship Type="http://schemas.openxmlformats.org/officeDocument/2006/relationships/slide" Target="/ppt/slides/slide4.xml" Id="R0eb0c33860ea4232" /><Relationship Type="http://schemas.openxmlformats.org/officeDocument/2006/relationships/slide" Target="/ppt/slides/slide5.xml" Id="R9f74c7f81b8448da" /><Relationship Type="http://schemas.openxmlformats.org/officeDocument/2006/relationships/slide" Target="/ppt/slides/slide6.xml" Id="R168418a5385a4df2" /><Relationship Type="http://schemas.openxmlformats.org/officeDocument/2006/relationships/slide" Target="/ppt/slides/slide7.xml" Id="Rb0e16896b286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0a0a17e74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bba593b264b4d" /><Relationship Type="http://schemas.openxmlformats.org/officeDocument/2006/relationships/theme" Target="/ppt/slideMasters/theme/theme1.xml" Id="R9bb26940c23c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bba593b26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5085c3b0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3da6b922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c1f891f5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ff930992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d6aca813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1ffa8128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76ed5e60a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JOMAHO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67 555 749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181 599 234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191 627 260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JOHAN MARCUS BEER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KRISTINE BEER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Beer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JOMAHO AS</a:t>
            </a:r>
          </a:p>
        </p:txBody>
      </p:sp>
    </p:spTree>
  </p:cSld>
  <p:clrMapOvr>
    <a:masterClrMapping xmlns:a="http://schemas.openxmlformats.org/drawingml/2006/main"/>
  </p:clrMapOvr>
</p:sld>
</file>