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09de4ea642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0587e626347e2"/>
  </p:sldMasterIdLst>
  <p:sldIdLst>
    <p:sldId xmlns:r="http://schemas.openxmlformats.org/officeDocument/2006/relationships" id="256" r:id="R2cb43fd200d844ac"/>
    <p:sldId xmlns:r="http://schemas.openxmlformats.org/officeDocument/2006/relationships" id="257" r:id="Rc194b6dae0824966"/>
    <p:sldId xmlns:r="http://schemas.openxmlformats.org/officeDocument/2006/relationships" id="258" r:id="Rdede4fc2f17d4bd1"/>
    <p:sldId xmlns:r="http://schemas.openxmlformats.org/officeDocument/2006/relationships" id="259" r:id="Re5c2900cf0cb4bf5"/>
    <p:sldId xmlns:r="http://schemas.openxmlformats.org/officeDocument/2006/relationships" id="260" r:id="Rf67278656d184b6d"/>
    <p:sldId xmlns:r="http://schemas.openxmlformats.org/officeDocument/2006/relationships" id="261" r:id="R3d2eb972b66a4ad6"/>
    <p:sldId xmlns:r="http://schemas.openxmlformats.org/officeDocument/2006/relationships" id="262" r:id="Rbb103334b178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0587e626347e2" /><Relationship Type="http://schemas.openxmlformats.org/officeDocument/2006/relationships/slide" Target="/ppt/slides/slide1.xml" Id="R2cb43fd200d844ac" /><Relationship Type="http://schemas.openxmlformats.org/officeDocument/2006/relationships/slide" Target="/ppt/slides/slide2.xml" Id="Rc194b6dae0824966" /><Relationship Type="http://schemas.openxmlformats.org/officeDocument/2006/relationships/slide" Target="/ppt/slides/slide3.xml" Id="Rdede4fc2f17d4bd1" /><Relationship Type="http://schemas.openxmlformats.org/officeDocument/2006/relationships/slide" Target="/ppt/slides/slide4.xml" Id="Re5c2900cf0cb4bf5" /><Relationship Type="http://schemas.openxmlformats.org/officeDocument/2006/relationships/slide" Target="/ppt/slides/slide5.xml" Id="Rf67278656d184b6d" /><Relationship Type="http://schemas.openxmlformats.org/officeDocument/2006/relationships/slide" Target="/ppt/slides/slide6.xml" Id="R3d2eb972b66a4ad6" /><Relationship Type="http://schemas.openxmlformats.org/officeDocument/2006/relationships/slide" Target="/ppt/slides/slide7.xml" Id="Rbb103334b178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a68a93811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19ea34a394f36" /><Relationship Type="http://schemas.openxmlformats.org/officeDocument/2006/relationships/theme" Target="/ppt/slideMasters/theme/theme1.xml" Id="R10baea30f2ff4f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19ea34a39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a2e58c2ac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5e8f6c0d6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8703129ac4c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a3c327f07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f0e7cb864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352b7fe9b40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dc5d2479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1 416 524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LJØKJELL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Valgrindvegen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916 571 267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