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be7f4a0d9245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b952066a584e47"/>
  </p:sldMasterIdLst>
  <p:sldIdLst>
    <p:sldId xmlns:r="http://schemas.openxmlformats.org/officeDocument/2006/relationships" id="256" r:id="R3a4efe6bed444a7c"/>
    <p:sldId xmlns:r="http://schemas.openxmlformats.org/officeDocument/2006/relationships" id="257" r:id="R81618f2298944ab8"/>
    <p:sldId xmlns:r="http://schemas.openxmlformats.org/officeDocument/2006/relationships" id="258" r:id="R673a12ac057046c4"/>
    <p:sldId xmlns:r="http://schemas.openxmlformats.org/officeDocument/2006/relationships" id="259" r:id="R7b4b249e1d2b4e2b"/>
    <p:sldId xmlns:r="http://schemas.openxmlformats.org/officeDocument/2006/relationships" id="260" r:id="R1481dc270d8346d6"/>
    <p:sldId xmlns:r="http://schemas.openxmlformats.org/officeDocument/2006/relationships" id="261" r:id="R6a46e935b83a41e4"/>
    <p:sldId xmlns:r="http://schemas.openxmlformats.org/officeDocument/2006/relationships" id="262" r:id="R4807b732980f42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b952066a584e47" /><Relationship Type="http://schemas.openxmlformats.org/officeDocument/2006/relationships/slide" Target="/ppt/slides/slide1.xml" Id="R3a4efe6bed444a7c" /><Relationship Type="http://schemas.openxmlformats.org/officeDocument/2006/relationships/slide" Target="/ppt/slides/slide2.xml" Id="R81618f2298944ab8" /><Relationship Type="http://schemas.openxmlformats.org/officeDocument/2006/relationships/slide" Target="/ppt/slides/slide3.xml" Id="R673a12ac057046c4" /><Relationship Type="http://schemas.openxmlformats.org/officeDocument/2006/relationships/slide" Target="/ppt/slides/slide4.xml" Id="R7b4b249e1d2b4e2b" /><Relationship Type="http://schemas.openxmlformats.org/officeDocument/2006/relationships/slide" Target="/ppt/slides/slide5.xml" Id="R1481dc270d8346d6" /><Relationship Type="http://schemas.openxmlformats.org/officeDocument/2006/relationships/slide" Target="/ppt/slides/slide6.xml" Id="R6a46e935b83a41e4" /><Relationship Type="http://schemas.openxmlformats.org/officeDocument/2006/relationships/slide" Target="/ppt/slides/slide7.xml" Id="R4807b732980f42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fe711710eb48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74f5ad4784a80" /><Relationship Type="http://schemas.openxmlformats.org/officeDocument/2006/relationships/theme" Target="/ppt/slideMasters/theme/theme1.xml" Id="Rf16e433a171845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674f5ad4784a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0a2fc10454d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a526015fe47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61f43692645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f23b2a17940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7366607394b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2cad9f53245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ca3c89bbe4e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FJORDTIND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FJORDTIND HOTELS AS ble etablert [år] og holder til i Tertnes.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344 202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1 464 087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4 562 931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 CONSULTING &amp; HOLDING AS  –  93,0 %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MKK HOLDING AS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Bekkjarvikveien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5114 Tertnes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916 553 420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