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15c56afcab49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33ffaf465f433e"/>
  </p:sldMasterIdLst>
  <p:sldIdLst>
    <p:sldId xmlns:r="http://schemas.openxmlformats.org/officeDocument/2006/relationships" id="256" r:id="R0279c79664544101"/>
    <p:sldId xmlns:r="http://schemas.openxmlformats.org/officeDocument/2006/relationships" id="257" r:id="Reeab20c8a5ae4d34"/>
    <p:sldId xmlns:r="http://schemas.openxmlformats.org/officeDocument/2006/relationships" id="258" r:id="R2ec6097414014bb9"/>
    <p:sldId xmlns:r="http://schemas.openxmlformats.org/officeDocument/2006/relationships" id="259" r:id="Rdea9a6bb927e4840"/>
    <p:sldId xmlns:r="http://schemas.openxmlformats.org/officeDocument/2006/relationships" id="260" r:id="Re13b696337534d5e"/>
    <p:sldId xmlns:r="http://schemas.openxmlformats.org/officeDocument/2006/relationships" id="261" r:id="R63ac448121864063"/>
    <p:sldId xmlns:r="http://schemas.openxmlformats.org/officeDocument/2006/relationships" id="262" r:id="Re5673757531547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33ffaf465f433e" /><Relationship Type="http://schemas.openxmlformats.org/officeDocument/2006/relationships/slide" Target="/ppt/slides/slide1.xml" Id="R0279c79664544101" /><Relationship Type="http://schemas.openxmlformats.org/officeDocument/2006/relationships/slide" Target="/ppt/slides/slide2.xml" Id="Reeab20c8a5ae4d34" /><Relationship Type="http://schemas.openxmlformats.org/officeDocument/2006/relationships/slide" Target="/ppt/slides/slide3.xml" Id="R2ec6097414014bb9" /><Relationship Type="http://schemas.openxmlformats.org/officeDocument/2006/relationships/slide" Target="/ppt/slides/slide4.xml" Id="Rdea9a6bb927e4840" /><Relationship Type="http://schemas.openxmlformats.org/officeDocument/2006/relationships/slide" Target="/ppt/slides/slide5.xml" Id="Re13b696337534d5e" /><Relationship Type="http://schemas.openxmlformats.org/officeDocument/2006/relationships/slide" Target="/ppt/slides/slide6.xml" Id="R63ac448121864063" /><Relationship Type="http://schemas.openxmlformats.org/officeDocument/2006/relationships/slide" Target="/ppt/slides/slide7.xml" Id="Re5673757531547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941809280445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634876df44ac0" /><Relationship Type="http://schemas.openxmlformats.org/officeDocument/2006/relationships/theme" Target="/ppt/slideMasters/theme/theme1.xml" Id="R6c67a4f183464b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f634876df44a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ff964e7ec45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b98d6cd8741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db29074ef4b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aef9063a243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d0f523b5948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fbdc3eb1e47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472c5490947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HEIER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HEIER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HEIER INVESTMENT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HEIER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HEIER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HEIER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3 014 023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9 386 603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9 428 353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HEIER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HEIER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HEIER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Raveien 340A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916 541 856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HEIER INVESTMENT AS</a:t>
            </a:r>
          </a:p>
        </p:txBody>
      </p:sp>
    </p:spTree>
  </p:cSld>
  <p:clrMapOvr>
    <a:masterClrMapping xmlns:a="http://schemas.openxmlformats.org/drawingml/2006/main"/>
  </p:clrMapOvr>
</p:sld>
</file>