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74e67ee9d3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085dcc5e5f4c04"/>
  </p:sldMasterIdLst>
  <p:sldIdLst>
    <p:sldId xmlns:r="http://schemas.openxmlformats.org/officeDocument/2006/relationships" id="256" r:id="R0dbc1efa32b44aaf"/>
    <p:sldId xmlns:r="http://schemas.openxmlformats.org/officeDocument/2006/relationships" id="257" r:id="R3a3a1fde9fb74eff"/>
    <p:sldId xmlns:r="http://schemas.openxmlformats.org/officeDocument/2006/relationships" id="258" r:id="R64484402f242452f"/>
    <p:sldId xmlns:r="http://schemas.openxmlformats.org/officeDocument/2006/relationships" id="259" r:id="R6d061134a2fa4e48"/>
    <p:sldId xmlns:r="http://schemas.openxmlformats.org/officeDocument/2006/relationships" id="260" r:id="R78eff2db44a44542"/>
    <p:sldId xmlns:r="http://schemas.openxmlformats.org/officeDocument/2006/relationships" id="261" r:id="R6ae6fa72b02545fa"/>
    <p:sldId xmlns:r="http://schemas.openxmlformats.org/officeDocument/2006/relationships" id="262" r:id="R792e0d80999642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85dcc5e5f4c04" /><Relationship Type="http://schemas.openxmlformats.org/officeDocument/2006/relationships/slide" Target="/ppt/slides/slide1.xml" Id="R0dbc1efa32b44aaf" /><Relationship Type="http://schemas.openxmlformats.org/officeDocument/2006/relationships/slide" Target="/ppt/slides/slide2.xml" Id="R3a3a1fde9fb74eff" /><Relationship Type="http://schemas.openxmlformats.org/officeDocument/2006/relationships/slide" Target="/ppt/slides/slide3.xml" Id="R64484402f242452f" /><Relationship Type="http://schemas.openxmlformats.org/officeDocument/2006/relationships/slide" Target="/ppt/slides/slide4.xml" Id="R6d061134a2fa4e48" /><Relationship Type="http://schemas.openxmlformats.org/officeDocument/2006/relationships/slide" Target="/ppt/slides/slide5.xml" Id="R78eff2db44a44542" /><Relationship Type="http://schemas.openxmlformats.org/officeDocument/2006/relationships/slide" Target="/ppt/slides/slide6.xml" Id="R6ae6fa72b02545fa" /><Relationship Type="http://schemas.openxmlformats.org/officeDocument/2006/relationships/slide" Target="/ppt/slides/slide7.xml" Id="R792e0d80999642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f18afa16a4b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6bab50ace4f80" /><Relationship Type="http://schemas.openxmlformats.org/officeDocument/2006/relationships/theme" Target="/ppt/slideMasters/theme/theme1.xml" Id="Re3f36c70f68546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36bab50ace4f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48dc758ce4c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76b1f665e42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1ffabe0af4f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6befd9eaa47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dc4afee0449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cbfc2ce5d40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828a7ee974e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 EIENDOM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14 496 838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14 500 124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916 531 850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