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54a490ecfc43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dca237ca04be3"/>
  </p:sldMasterIdLst>
  <p:sldIdLst>
    <p:sldId xmlns:r="http://schemas.openxmlformats.org/officeDocument/2006/relationships" id="256" r:id="R8248329e04114a97"/>
    <p:sldId xmlns:r="http://schemas.openxmlformats.org/officeDocument/2006/relationships" id="257" r:id="R32d9b4b1872f4a56"/>
    <p:sldId xmlns:r="http://schemas.openxmlformats.org/officeDocument/2006/relationships" id="258" r:id="R4cd30f59db164d0b"/>
    <p:sldId xmlns:r="http://schemas.openxmlformats.org/officeDocument/2006/relationships" id="259" r:id="R8a48aff172f145cf"/>
    <p:sldId xmlns:r="http://schemas.openxmlformats.org/officeDocument/2006/relationships" id="260" r:id="Rb124bccec09141d0"/>
    <p:sldId xmlns:r="http://schemas.openxmlformats.org/officeDocument/2006/relationships" id="261" r:id="R31ff73fec3cb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dca237ca04be3" /><Relationship Type="http://schemas.openxmlformats.org/officeDocument/2006/relationships/slide" Target="/ppt/slides/slide1.xml" Id="R8248329e04114a97" /><Relationship Type="http://schemas.openxmlformats.org/officeDocument/2006/relationships/slide" Target="/ppt/slides/slide2.xml" Id="R32d9b4b1872f4a56" /><Relationship Type="http://schemas.openxmlformats.org/officeDocument/2006/relationships/slide" Target="/ppt/slides/slide3.xml" Id="R4cd30f59db164d0b" /><Relationship Type="http://schemas.openxmlformats.org/officeDocument/2006/relationships/slide" Target="/ppt/slides/slide4.xml" Id="R8a48aff172f145cf" /><Relationship Type="http://schemas.openxmlformats.org/officeDocument/2006/relationships/slide" Target="/ppt/slides/slide5.xml" Id="Rb124bccec09141d0" /><Relationship Type="http://schemas.openxmlformats.org/officeDocument/2006/relationships/slide" Target="/ppt/slides/slide6.xml" Id="R31ff73fec3cb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323f0ac0d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5be6e73914c8e" /><Relationship Type="http://schemas.openxmlformats.org/officeDocument/2006/relationships/theme" Target="/ppt/slideMasters/theme/theme1.xml" Id="Racf92678c0a2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5be6e7391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e6bb7d2df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6d4a0129240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1f61a91b442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ef0d1f2594c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076b31f2d4f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330b4a99a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916 531 850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