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dcdb57e9f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1113008094aca"/>
  </p:sldMasterIdLst>
  <p:sldIdLst>
    <p:sldId xmlns:r="http://schemas.openxmlformats.org/officeDocument/2006/relationships" id="256" r:id="R4646792d2b9f49ae"/>
    <p:sldId xmlns:r="http://schemas.openxmlformats.org/officeDocument/2006/relationships" id="257" r:id="R13dfdbb064544847"/>
    <p:sldId xmlns:r="http://schemas.openxmlformats.org/officeDocument/2006/relationships" id="258" r:id="Rce4bf6ba507e4b50"/>
    <p:sldId xmlns:r="http://schemas.openxmlformats.org/officeDocument/2006/relationships" id="259" r:id="R78bed059bcb249a1"/>
    <p:sldId xmlns:r="http://schemas.openxmlformats.org/officeDocument/2006/relationships" id="260" r:id="R9e0a2d5bf8734057"/>
    <p:sldId xmlns:r="http://schemas.openxmlformats.org/officeDocument/2006/relationships" id="261" r:id="R8059269ad7cc4a0f"/>
    <p:sldId xmlns:r="http://schemas.openxmlformats.org/officeDocument/2006/relationships" id="262" r:id="Rf0f2b27cc9ad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1113008094aca" /><Relationship Type="http://schemas.openxmlformats.org/officeDocument/2006/relationships/slide" Target="/ppt/slides/slide1.xml" Id="R4646792d2b9f49ae" /><Relationship Type="http://schemas.openxmlformats.org/officeDocument/2006/relationships/slide" Target="/ppt/slides/slide2.xml" Id="R13dfdbb064544847" /><Relationship Type="http://schemas.openxmlformats.org/officeDocument/2006/relationships/slide" Target="/ppt/slides/slide3.xml" Id="Rce4bf6ba507e4b50" /><Relationship Type="http://schemas.openxmlformats.org/officeDocument/2006/relationships/slide" Target="/ppt/slides/slide4.xml" Id="R78bed059bcb249a1" /><Relationship Type="http://schemas.openxmlformats.org/officeDocument/2006/relationships/slide" Target="/ppt/slides/slide5.xml" Id="R9e0a2d5bf8734057" /><Relationship Type="http://schemas.openxmlformats.org/officeDocument/2006/relationships/slide" Target="/ppt/slides/slide6.xml" Id="R8059269ad7cc4a0f" /><Relationship Type="http://schemas.openxmlformats.org/officeDocument/2006/relationships/slide" Target="/ppt/slides/slide7.xml" Id="Rf0f2b27cc9ad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754a52cba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9e5b124094935" /><Relationship Type="http://schemas.openxmlformats.org/officeDocument/2006/relationships/theme" Target="/ppt/slideMasters/theme/theme1.xml" Id="R1db409ea6d0b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9e5b12409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7808c85e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4d855b0a741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e1a83368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b5bc3e0c5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efb5ed9ae4a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56b9bffbf4e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d08332d3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