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87d828116443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a75aede4124da9"/>
  </p:sldMasterIdLst>
  <p:sldIdLst>
    <p:sldId xmlns:r="http://schemas.openxmlformats.org/officeDocument/2006/relationships" id="256" r:id="R86c44bf0513e4dca"/>
    <p:sldId xmlns:r="http://schemas.openxmlformats.org/officeDocument/2006/relationships" id="257" r:id="R35718723e4014dc2"/>
    <p:sldId xmlns:r="http://schemas.openxmlformats.org/officeDocument/2006/relationships" id="258" r:id="Rf780ff30fcdc4041"/>
    <p:sldId xmlns:r="http://schemas.openxmlformats.org/officeDocument/2006/relationships" id="259" r:id="R89db0742a5bb4ec6"/>
    <p:sldId xmlns:r="http://schemas.openxmlformats.org/officeDocument/2006/relationships" id="260" r:id="R43e0314af5674a91"/>
    <p:sldId xmlns:r="http://schemas.openxmlformats.org/officeDocument/2006/relationships" id="261" r:id="Rd15747ad83dc47d4"/>
    <p:sldId xmlns:r="http://schemas.openxmlformats.org/officeDocument/2006/relationships" id="262" r:id="Rfc459cf0da204a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75aede4124da9" /><Relationship Type="http://schemas.openxmlformats.org/officeDocument/2006/relationships/slide" Target="/ppt/slides/slide1.xml" Id="R86c44bf0513e4dca" /><Relationship Type="http://schemas.openxmlformats.org/officeDocument/2006/relationships/slide" Target="/ppt/slides/slide2.xml" Id="R35718723e4014dc2" /><Relationship Type="http://schemas.openxmlformats.org/officeDocument/2006/relationships/slide" Target="/ppt/slides/slide3.xml" Id="Rf780ff30fcdc4041" /><Relationship Type="http://schemas.openxmlformats.org/officeDocument/2006/relationships/slide" Target="/ppt/slides/slide4.xml" Id="R89db0742a5bb4ec6" /><Relationship Type="http://schemas.openxmlformats.org/officeDocument/2006/relationships/slide" Target="/ppt/slides/slide5.xml" Id="R43e0314af5674a91" /><Relationship Type="http://schemas.openxmlformats.org/officeDocument/2006/relationships/slide" Target="/ppt/slides/slide6.xml" Id="Rd15747ad83dc47d4" /><Relationship Type="http://schemas.openxmlformats.org/officeDocument/2006/relationships/slide" Target="/ppt/slides/slide7.xml" Id="Rfc459cf0da204a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722bde49a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bc86f335845be" /><Relationship Type="http://schemas.openxmlformats.org/officeDocument/2006/relationships/theme" Target="/ppt/slideMasters/theme/theme1.xml" Id="Ra680c57dff514e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bc86f335845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de815c42d48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179de899245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f2bd0161944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f2a7bfbb948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61898c9a947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d540d95d64c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2639fbd9842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KLYVE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681 089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Vikjavegen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5708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