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dc3e3f3e2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760a33de5479c"/>
  </p:sldMasterIdLst>
  <p:sldIdLst>
    <p:sldId xmlns:r="http://schemas.openxmlformats.org/officeDocument/2006/relationships" id="256" r:id="R71994fa2d146480f"/>
    <p:sldId xmlns:r="http://schemas.openxmlformats.org/officeDocument/2006/relationships" id="257" r:id="R8c6a906b030c4082"/>
    <p:sldId xmlns:r="http://schemas.openxmlformats.org/officeDocument/2006/relationships" id="258" r:id="R1fdc39714a094834"/>
    <p:sldId xmlns:r="http://schemas.openxmlformats.org/officeDocument/2006/relationships" id="259" r:id="Rb9271c7032f94b95"/>
    <p:sldId xmlns:r="http://schemas.openxmlformats.org/officeDocument/2006/relationships" id="260" r:id="Rce26d9ff5cfe48ec"/>
    <p:sldId xmlns:r="http://schemas.openxmlformats.org/officeDocument/2006/relationships" id="261" r:id="R5191cd6145b64d71"/>
    <p:sldId xmlns:r="http://schemas.openxmlformats.org/officeDocument/2006/relationships" id="262" r:id="R0cff41b5e675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760a33de5479c" /><Relationship Type="http://schemas.openxmlformats.org/officeDocument/2006/relationships/slide" Target="/ppt/slides/slide1.xml" Id="R71994fa2d146480f" /><Relationship Type="http://schemas.openxmlformats.org/officeDocument/2006/relationships/slide" Target="/ppt/slides/slide2.xml" Id="R8c6a906b030c4082" /><Relationship Type="http://schemas.openxmlformats.org/officeDocument/2006/relationships/slide" Target="/ppt/slides/slide3.xml" Id="R1fdc39714a094834" /><Relationship Type="http://schemas.openxmlformats.org/officeDocument/2006/relationships/slide" Target="/ppt/slides/slide4.xml" Id="Rb9271c7032f94b95" /><Relationship Type="http://schemas.openxmlformats.org/officeDocument/2006/relationships/slide" Target="/ppt/slides/slide5.xml" Id="Rce26d9ff5cfe48ec" /><Relationship Type="http://schemas.openxmlformats.org/officeDocument/2006/relationships/slide" Target="/ppt/slides/slide6.xml" Id="R5191cd6145b64d71" /><Relationship Type="http://schemas.openxmlformats.org/officeDocument/2006/relationships/slide" Target="/ppt/slides/slide7.xml" Id="R0cff41b5e675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84b265b374b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5ac4301a4470a" /><Relationship Type="http://schemas.openxmlformats.org/officeDocument/2006/relationships/theme" Target="/ppt/slideMasters/theme/theme1.xml" Id="Rce2b31830c6a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5ac4301a447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baf46ad0f49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11bb2a8cd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51fc1fd91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ba042351c4d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cb5d5044543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252b8355a4f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e39e9710d4b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62 207 484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−3 960 734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207 483 405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72 767 456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157 031 119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916 485 387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