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03c9a618c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351997bea41f7"/>
  </p:sldMasterIdLst>
  <p:sldIdLst>
    <p:sldId xmlns:r="http://schemas.openxmlformats.org/officeDocument/2006/relationships" id="256" r:id="R69a77d437c2f455a"/>
    <p:sldId xmlns:r="http://schemas.openxmlformats.org/officeDocument/2006/relationships" id="257" r:id="R65301f81515449ca"/>
    <p:sldId xmlns:r="http://schemas.openxmlformats.org/officeDocument/2006/relationships" id="258" r:id="R6342bef8fd5f4178"/>
    <p:sldId xmlns:r="http://schemas.openxmlformats.org/officeDocument/2006/relationships" id="259" r:id="R5a84fb3689a74f5c"/>
    <p:sldId xmlns:r="http://schemas.openxmlformats.org/officeDocument/2006/relationships" id="260" r:id="R65b35278e98842df"/>
    <p:sldId xmlns:r="http://schemas.openxmlformats.org/officeDocument/2006/relationships" id="261" r:id="R12a3b33387e143e3"/>
    <p:sldId xmlns:r="http://schemas.openxmlformats.org/officeDocument/2006/relationships" id="262" r:id="R4af6c4668bb3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351997bea41f7" /><Relationship Type="http://schemas.openxmlformats.org/officeDocument/2006/relationships/slide" Target="/ppt/slides/slide1.xml" Id="R69a77d437c2f455a" /><Relationship Type="http://schemas.openxmlformats.org/officeDocument/2006/relationships/slide" Target="/ppt/slides/slide2.xml" Id="R65301f81515449ca" /><Relationship Type="http://schemas.openxmlformats.org/officeDocument/2006/relationships/slide" Target="/ppt/slides/slide3.xml" Id="R6342bef8fd5f4178" /><Relationship Type="http://schemas.openxmlformats.org/officeDocument/2006/relationships/slide" Target="/ppt/slides/slide4.xml" Id="R5a84fb3689a74f5c" /><Relationship Type="http://schemas.openxmlformats.org/officeDocument/2006/relationships/slide" Target="/ppt/slides/slide5.xml" Id="R65b35278e98842df" /><Relationship Type="http://schemas.openxmlformats.org/officeDocument/2006/relationships/slide" Target="/ppt/slides/slide6.xml" Id="R12a3b33387e143e3" /><Relationship Type="http://schemas.openxmlformats.org/officeDocument/2006/relationships/slide" Target="/ppt/slides/slide7.xml" Id="R4af6c4668bb3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a9b9484b2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c7423c23e48bd" /><Relationship Type="http://schemas.openxmlformats.org/officeDocument/2006/relationships/theme" Target="/ppt/slideMasters/theme/theme1.xml" Id="R038a39a0b4ef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c7423c23e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e7a88939147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765695d2d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fdcdbc5e3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496be057f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26c438247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ff4f4e25e48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4fc9b12ce41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VIGDA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ERIK LANGMO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Valsetvegen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