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e4b1b02e8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df2359f8f44e0"/>
  </p:sldMasterIdLst>
  <p:sldIdLst>
    <p:sldId xmlns:r="http://schemas.openxmlformats.org/officeDocument/2006/relationships" id="256" r:id="R235372c40fde4749"/>
    <p:sldId xmlns:r="http://schemas.openxmlformats.org/officeDocument/2006/relationships" id="257" r:id="Rb1d1c118b22347c9"/>
    <p:sldId xmlns:r="http://schemas.openxmlformats.org/officeDocument/2006/relationships" id="258" r:id="Ra819f3d9f3d648d6"/>
    <p:sldId xmlns:r="http://schemas.openxmlformats.org/officeDocument/2006/relationships" id="259" r:id="R7cfb03b69b1541d8"/>
    <p:sldId xmlns:r="http://schemas.openxmlformats.org/officeDocument/2006/relationships" id="260" r:id="R8e4d70577d0041f9"/>
    <p:sldId xmlns:r="http://schemas.openxmlformats.org/officeDocument/2006/relationships" id="261" r:id="R630662855647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df2359f8f44e0" /><Relationship Type="http://schemas.openxmlformats.org/officeDocument/2006/relationships/slide" Target="/ppt/slides/slide1.xml" Id="R235372c40fde4749" /><Relationship Type="http://schemas.openxmlformats.org/officeDocument/2006/relationships/slide" Target="/ppt/slides/slide2.xml" Id="Rb1d1c118b22347c9" /><Relationship Type="http://schemas.openxmlformats.org/officeDocument/2006/relationships/slide" Target="/ppt/slides/slide3.xml" Id="Ra819f3d9f3d648d6" /><Relationship Type="http://schemas.openxmlformats.org/officeDocument/2006/relationships/slide" Target="/ppt/slides/slide4.xml" Id="R7cfb03b69b1541d8" /><Relationship Type="http://schemas.openxmlformats.org/officeDocument/2006/relationships/slide" Target="/ppt/slides/slide5.xml" Id="R8e4d70577d0041f9" /><Relationship Type="http://schemas.openxmlformats.org/officeDocument/2006/relationships/slide" Target="/ppt/slides/slide6.xml" Id="R630662855647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8f99d9ecd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c0866b1245c9" /><Relationship Type="http://schemas.openxmlformats.org/officeDocument/2006/relationships/theme" Target="/ppt/slideMasters/theme/theme1.xml" Id="Rc173f66e4c24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6c0866b12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d5bd5f32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8713bfe2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2f9b58634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10cc90f4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f5ae44bb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0ea2b79b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