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5146210834d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69d64f3504a32"/>
  </p:sldMasterIdLst>
  <p:sldIdLst>
    <p:sldId xmlns:r="http://schemas.openxmlformats.org/officeDocument/2006/relationships" id="256" r:id="R060fccfce1c44d17"/>
    <p:sldId xmlns:r="http://schemas.openxmlformats.org/officeDocument/2006/relationships" id="257" r:id="R018afaa943d74e1e"/>
    <p:sldId xmlns:r="http://schemas.openxmlformats.org/officeDocument/2006/relationships" id="258" r:id="R28f06bb4522e4721"/>
    <p:sldId xmlns:r="http://schemas.openxmlformats.org/officeDocument/2006/relationships" id="259" r:id="Ra9ceb2cb99264724"/>
    <p:sldId xmlns:r="http://schemas.openxmlformats.org/officeDocument/2006/relationships" id="260" r:id="R5a31cc75b1624870"/>
    <p:sldId xmlns:r="http://schemas.openxmlformats.org/officeDocument/2006/relationships" id="261" r:id="R5070584b973f45e2"/>
    <p:sldId xmlns:r="http://schemas.openxmlformats.org/officeDocument/2006/relationships" id="262" r:id="Rc23a1a23b5a5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69d64f3504a32" /><Relationship Type="http://schemas.openxmlformats.org/officeDocument/2006/relationships/slide" Target="/ppt/slides/slide1.xml" Id="R060fccfce1c44d17" /><Relationship Type="http://schemas.openxmlformats.org/officeDocument/2006/relationships/slide" Target="/ppt/slides/slide2.xml" Id="R018afaa943d74e1e" /><Relationship Type="http://schemas.openxmlformats.org/officeDocument/2006/relationships/slide" Target="/ppt/slides/slide3.xml" Id="R28f06bb4522e4721" /><Relationship Type="http://schemas.openxmlformats.org/officeDocument/2006/relationships/slide" Target="/ppt/slides/slide4.xml" Id="Ra9ceb2cb99264724" /><Relationship Type="http://schemas.openxmlformats.org/officeDocument/2006/relationships/slide" Target="/ppt/slides/slide5.xml" Id="R5a31cc75b1624870" /><Relationship Type="http://schemas.openxmlformats.org/officeDocument/2006/relationships/slide" Target="/ppt/slides/slide6.xml" Id="R5070584b973f45e2" /><Relationship Type="http://schemas.openxmlformats.org/officeDocument/2006/relationships/slide" Target="/ppt/slides/slide7.xml" Id="Rc23a1a23b5a5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79ed6b511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40ba454a04ce7" /><Relationship Type="http://schemas.openxmlformats.org/officeDocument/2006/relationships/theme" Target="/ppt/slideMasters/theme/theme1.xml" Id="R36c58d47ab2d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c40ba454a0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fc57a4c69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d0a2fc965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82befa806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e76902f3a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9b85a10bf48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91b923b70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0f04df9694b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PREBEN MEHREN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MEHREN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23 602 314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23 739 411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17F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916 366 647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PREBEN MEHREN AS</a:t>
            </a:r>
          </a:p>
        </p:txBody>
      </p:sp>
    </p:spTree>
  </p:cSld>
  <p:clrMapOvr>
    <a:masterClrMapping xmlns:a="http://schemas.openxmlformats.org/drawingml/2006/main"/>
  </p:clrMapOvr>
</p:sld>
</file>