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de996a733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1f7a4cc084154"/>
  </p:sldMasterIdLst>
  <p:sldIdLst>
    <p:sldId xmlns:r="http://schemas.openxmlformats.org/officeDocument/2006/relationships" id="256" r:id="R1e52baef7fb74888"/>
    <p:sldId xmlns:r="http://schemas.openxmlformats.org/officeDocument/2006/relationships" id="257" r:id="R5732d120eec642e1"/>
    <p:sldId xmlns:r="http://schemas.openxmlformats.org/officeDocument/2006/relationships" id="258" r:id="R5c3bf6948b4a40c9"/>
    <p:sldId xmlns:r="http://schemas.openxmlformats.org/officeDocument/2006/relationships" id="259" r:id="Rdc981daa59164462"/>
    <p:sldId xmlns:r="http://schemas.openxmlformats.org/officeDocument/2006/relationships" id="260" r:id="R47c12ae6b26e428b"/>
    <p:sldId xmlns:r="http://schemas.openxmlformats.org/officeDocument/2006/relationships" id="261" r:id="R39f4e3c3453b43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1f7a4cc084154" /><Relationship Type="http://schemas.openxmlformats.org/officeDocument/2006/relationships/slide" Target="/ppt/slides/slide1.xml" Id="R1e52baef7fb74888" /><Relationship Type="http://schemas.openxmlformats.org/officeDocument/2006/relationships/slide" Target="/ppt/slides/slide2.xml" Id="R5732d120eec642e1" /><Relationship Type="http://schemas.openxmlformats.org/officeDocument/2006/relationships/slide" Target="/ppt/slides/slide3.xml" Id="R5c3bf6948b4a40c9" /><Relationship Type="http://schemas.openxmlformats.org/officeDocument/2006/relationships/slide" Target="/ppt/slides/slide4.xml" Id="Rdc981daa59164462" /><Relationship Type="http://schemas.openxmlformats.org/officeDocument/2006/relationships/slide" Target="/ppt/slides/slide5.xml" Id="R47c12ae6b26e428b" /><Relationship Type="http://schemas.openxmlformats.org/officeDocument/2006/relationships/slide" Target="/ppt/slides/slide6.xml" Id="R39f4e3c3453b43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b8033b27d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618c5fc0347a4" /><Relationship Type="http://schemas.openxmlformats.org/officeDocument/2006/relationships/theme" Target="/ppt/slideMasters/theme/theme1.xml" Id="Rb9cf2c26408f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618c5fc03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6cd1b427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5291a1e9b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1945d5f6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53b8ead06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074be6cc7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bc814be3d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