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e951b7b36b48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5341b91f5d430d"/>
  </p:sldMasterIdLst>
  <p:sldIdLst>
    <p:sldId xmlns:r="http://schemas.openxmlformats.org/officeDocument/2006/relationships" id="256" r:id="R21cf6ce4cb3b4ea4"/>
    <p:sldId xmlns:r="http://schemas.openxmlformats.org/officeDocument/2006/relationships" id="257" r:id="R66403d09767f4a1a"/>
    <p:sldId xmlns:r="http://schemas.openxmlformats.org/officeDocument/2006/relationships" id="258" r:id="R56d19e7b75704e84"/>
    <p:sldId xmlns:r="http://schemas.openxmlformats.org/officeDocument/2006/relationships" id="259" r:id="R93a8da69160d4286"/>
    <p:sldId xmlns:r="http://schemas.openxmlformats.org/officeDocument/2006/relationships" id="260" r:id="R41bb6e16817c4fd9"/>
    <p:sldId xmlns:r="http://schemas.openxmlformats.org/officeDocument/2006/relationships" id="261" r:id="Rc7ae2c92bcff4a51"/>
    <p:sldId xmlns:r="http://schemas.openxmlformats.org/officeDocument/2006/relationships" id="262" r:id="R030809d40c6442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5341b91f5d430d" /><Relationship Type="http://schemas.openxmlformats.org/officeDocument/2006/relationships/slide" Target="/ppt/slides/slide1.xml" Id="R21cf6ce4cb3b4ea4" /><Relationship Type="http://schemas.openxmlformats.org/officeDocument/2006/relationships/slide" Target="/ppt/slides/slide2.xml" Id="R66403d09767f4a1a" /><Relationship Type="http://schemas.openxmlformats.org/officeDocument/2006/relationships/slide" Target="/ppt/slides/slide3.xml" Id="R56d19e7b75704e84" /><Relationship Type="http://schemas.openxmlformats.org/officeDocument/2006/relationships/slide" Target="/ppt/slides/slide4.xml" Id="R93a8da69160d4286" /><Relationship Type="http://schemas.openxmlformats.org/officeDocument/2006/relationships/slide" Target="/ppt/slides/slide5.xml" Id="R41bb6e16817c4fd9" /><Relationship Type="http://schemas.openxmlformats.org/officeDocument/2006/relationships/slide" Target="/ppt/slides/slide6.xml" Id="Rc7ae2c92bcff4a51" /><Relationship Type="http://schemas.openxmlformats.org/officeDocument/2006/relationships/slide" Target="/ppt/slides/slide7.xml" Id="R030809d40c6442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be92e4581c4b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539197e5a4911" /><Relationship Type="http://schemas.openxmlformats.org/officeDocument/2006/relationships/theme" Target="/ppt/slideMasters/theme/theme1.xml" Id="R00116d58dbe240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0539197e5a49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a1856f1db4c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c9007e99943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24603389242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39ace17d24a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cd769e58641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6691160d345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85489caa7e41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LEONBERG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LEONBERG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9 206 022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8 921 074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9 094 400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10 692 300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10 698 631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RUBEN REIERSRUD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Roaskogen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916 320 329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