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e041e7bb6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7b497f6cb74336"/>
  </p:sldMasterIdLst>
  <p:sldIdLst>
    <p:sldId xmlns:r="http://schemas.openxmlformats.org/officeDocument/2006/relationships" id="256" r:id="Rbfe23b4aad894594"/>
    <p:sldId xmlns:r="http://schemas.openxmlformats.org/officeDocument/2006/relationships" id="257" r:id="R6129a66b76fa4d67"/>
    <p:sldId xmlns:r="http://schemas.openxmlformats.org/officeDocument/2006/relationships" id="258" r:id="R4cc96dd574bc4bb2"/>
    <p:sldId xmlns:r="http://schemas.openxmlformats.org/officeDocument/2006/relationships" id="259" r:id="Rc57fca71fb6e438b"/>
    <p:sldId xmlns:r="http://schemas.openxmlformats.org/officeDocument/2006/relationships" id="260" r:id="R0f3ee02b4a2e4ce2"/>
    <p:sldId xmlns:r="http://schemas.openxmlformats.org/officeDocument/2006/relationships" id="261" r:id="Rd2549f8463614a2a"/>
    <p:sldId xmlns:r="http://schemas.openxmlformats.org/officeDocument/2006/relationships" id="262" r:id="R32b4c9dbc849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b497f6cb74336" /><Relationship Type="http://schemas.openxmlformats.org/officeDocument/2006/relationships/slide" Target="/ppt/slides/slide1.xml" Id="Rbfe23b4aad894594" /><Relationship Type="http://schemas.openxmlformats.org/officeDocument/2006/relationships/slide" Target="/ppt/slides/slide2.xml" Id="R6129a66b76fa4d67" /><Relationship Type="http://schemas.openxmlformats.org/officeDocument/2006/relationships/slide" Target="/ppt/slides/slide3.xml" Id="R4cc96dd574bc4bb2" /><Relationship Type="http://schemas.openxmlformats.org/officeDocument/2006/relationships/slide" Target="/ppt/slides/slide4.xml" Id="Rc57fca71fb6e438b" /><Relationship Type="http://schemas.openxmlformats.org/officeDocument/2006/relationships/slide" Target="/ppt/slides/slide5.xml" Id="R0f3ee02b4a2e4ce2" /><Relationship Type="http://schemas.openxmlformats.org/officeDocument/2006/relationships/slide" Target="/ppt/slides/slide6.xml" Id="Rd2549f8463614a2a" /><Relationship Type="http://schemas.openxmlformats.org/officeDocument/2006/relationships/slide" Target="/ppt/slides/slide7.xml" Id="R32b4c9dbc849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5a0b4f12d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e8a51a63146f1" /><Relationship Type="http://schemas.openxmlformats.org/officeDocument/2006/relationships/theme" Target="/ppt/slideMasters/theme/theme1.xml" Id="Rb28618ad7fad46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e8a51a63146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929413b5c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0ce17ed784d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8dfb5fffa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b7c443bc34f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fe7429f20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9997dc927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80b1c8fca47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8 377 000 000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8 066 000 000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36 130 000 000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42 108 000 000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NORTHERN TRUST GLOBAL SERVICES SE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