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91f34b803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dfcd51b054782"/>
  </p:sldMasterIdLst>
  <p:sldIdLst>
    <p:sldId xmlns:r="http://schemas.openxmlformats.org/officeDocument/2006/relationships" id="256" r:id="Rf587b40b9a494ecd"/>
    <p:sldId xmlns:r="http://schemas.openxmlformats.org/officeDocument/2006/relationships" id="257" r:id="Rcdbdafbf4e064230"/>
    <p:sldId xmlns:r="http://schemas.openxmlformats.org/officeDocument/2006/relationships" id="258" r:id="Rdcac4eec43924b23"/>
    <p:sldId xmlns:r="http://schemas.openxmlformats.org/officeDocument/2006/relationships" id="259" r:id="Re8de633c5e034411"/>
    <p:sldId xmlns:r="http://schemas.openxmlformats.org/officeDocument/2006/relationships" id="260" r:id="R26cae2bc4144466a"/>
    <p:sldId xmlns:r="http://schemas.openxmlformats.org/officeDocument/2006/relationships" id="261" r:id="Reda20872de63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dfcd51b054782" /><Relationship Type="http://schemas.openxmlformats.org/officeDocument/2006/relationships/slide" Target="/ppt/slides/slide1.xml" Id="Rf587b40b9a494ecd" /><Relationship Type="http://schemas.openxmlformats.org/officeDocument/2006/relationships/slide" Target="/ppt/slides/slide2.xml" Id="Rcdbdafbf4e064230" /><Relationship Type="http://schemas.openxmlformats.org/officeDocument/2006/relationships/slide" Target="/ppt/slides/slide3.xml" Id="Rdcac4eec43924b23" /><Relationship Type="http://schemas.openxmlformats.org/officeDocument/2006/relationships/slide" Target="/ppt/slides/slide4.xml" Id="Re8de633c5e034411" /><Relationship Type="http://schemas.openxmlformats.org/officeDocument/2006/relationships/slide" Target="/ppt/slides/slide5.xml" Id="R26cae2bc4144466a" /><Relationship Type="http://schemas.openxmlformats.org/officeDocument/2006/relationships/slide" Target="/ppt/slides/slide6.xml" Id="Reda20872de63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ec6a037af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38de016a4439b" /><Relationship Type="http://schemas.openxmlformats.org/officeDocument/2006/relationships/theme" Target="/ppt/slideMasters/theme/theme1.xml" Id="R67638829f08e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38de016a4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cf2b98d8a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3cb27d284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214646ccb4f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f756c3534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e94163e80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7ed4cff73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STOREBRAND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ASA</a:t>
            </a:r>
          </a:p>
        </p:txBody>
      </p:sp>
    </p:spTree>
  </p:cSld>
  <p:clrMapOvr>
    <a:masterClrMapping xmlns:a="http://schemas.openxmlformats.org/drawingml/2006/main"/>
  </p:clrMapOvr>
</p:sld>
</file>